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5"/>
    <p:sldMasterId id="214748374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y="5143500" cx="9144000"/>
  <p:notesSz cx="6858000" cy="9144000"/>
  <p:embeddedFontLst>
    <p:embeddedFont>
      <p:font typeface="Inter SemiBold"/>
      <p:regular r:id="rId68"/>
      <p:bold r:id="rId69"/>
      <p:italic r:id="rId70"/>
      <p:boldItalic r:id="rId71"/>
    </p:embeddedFont>
    <p:embeddedFont>
      <p:font typeface="Inter Light"/>
      <p:regular r:id="rId72"/>
      <p:bold r:id="rId73"/>
      <p:italic r:id="rId74"/>
      <p:boldItalic r:id="rId75"/>
    </p:embeddedFont>
    <p:embeddedFont>
      <p:font typeface="Gowun Batang"/>
      <p:regular r:id="rId76"/>
      <p:bold r:id="rId77"/>
    </p:embeddedFont>
    <p:embeddedFont>
      <p:font typeface="Inter"/>
      <p:regular r:id="rId78"/>
      <p:bold r:id="rId79"/>
      <p:italic r:id="rId80"/>
      <p:boldItalic r:id="rId81"/>
    </p:embeddedFont>
    <p:embeddedFont>
      <p:font typeface="Inter Medium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B8C8F4-7F3F-4904-A4BA-38B412B52D4C}">
  <a:tblStyle styleId="{56B8C8F4-7F3F-4904-A4BA-38B412B52D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nterMedium-italic.fntdata"/><Relationship Id="rId83" Type="http://schemas.openxmlformats.org/officeDocument/2006/relationships/font" Target="fonts/InterMedium-bold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85" Type="http://schemas.openxmlformats.org/officeDocument/2006/relationships/font" Target="fonts/InterMedium-bold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Inter-italic.fntdata"/><Relationship Id="rId82" Type="http://schemas.openxmlformats.org/officeDocument/2006/relationships/font" Target="fonts/InterMedium-regular.fntdata"/><Relationship Id="rId81" Type="http://schemas.openxmlformats.org/officeDocument/2006/relationships/font" Target="fonts/Inter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Light-bold.fntdata"/><Relationship Id="rId72" Type="http://schemas.openxmlformats.org/officeDocument/2006/relationships/font" Target="fonts/InterLight-regular.fntdata"/><Relationship Id="rId31" Type="http://schemas.openxmlformats.org/officeDocument/2006/relationships/slide" Target="slides/slide24.xml"/><Relationship Id="rId75" Type="http://schemas.openxmlformats.org/officeDocument/2006/relationships/font" Target="fonts/Inter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InterLight-italic.fntdata"/><Relationship Id="rId33" Type="http://schemas.openxmlformats.org/officeDocument/2006/relationships/slide" Target="slides/slide26.xml"/><Relationship Id="rId77" Type="http://schemas.openxmlformats.org/officeDocument/2006/relationships/font" Target="fonts/GowunBatang-bold.fntdata"/><Relationship Id="rId32" Type="http://schemas.openxmlformats.org/officeDocument/2006/relationships/slide" Target="slides/slide25.xml"/><Relationship Id="rId76" Type="http://schemas.openxmlformats.org/officeDocument/2006/relationships/font" Target="fonts/GowunBatang-regular.fntdata"/><Relationship Id="rId35" Type="http://schemas.openxmlformats.org/officeDocument/2006/relationships/slide" Target="slides/slide28.xml"/><Relationship Id="rId79" Type="http://schemas.openxmlformats.org/officeDocument/2006/relationships/font" Target="fonts/Inter-bold.fntdata"/><Relationship Id="rId34" Type="http://schemas.openxmlformats.org/officeDocument/2006/relationships/slide" Target="slides/slide27.xml"/><Relationship Id="rId78" Type="http://schemas.openxmlformats.org/officeDocument/2006/relationships/font" Target="fonts/Inter-regular.fntdata"/><Relationship Id="rId71" Type="http://schemas.openxmlformats.org/officeDocument/2006/relationships/font" Target="fonts/InterSemiBold-boldItalic.fntdata"/><Relationship Id="rId70" Type="http://schemas.openxmlformats.org/officeDocument/2006/relationships/font" Target="fonts/InterSemiBold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InterSemiBold-regular.fntdata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nterSemiBold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36d2df57a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36d2df57a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36d2df57ac3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36d2df57ac3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GMM3: Loglik: -10288.9, BIC: 20655, Class 1: 25.8%, Class 2: 71.1%, Class 3: 3.1%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GMM4: Has a class that is 0.82%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36e2f2407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36e2f2407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GMM3: Loglik: -10288.9, BIC: 20655, Class 1: 25.8%, Class 2: 71.1%, Class 3: 3.1%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GMM4: Has a class that is 0.82%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6d2df57ac3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36d2df57ac3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people that stay at 0 from baseline to 24 months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6e2f24076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6e2f24076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people that stay at 0 from baseline to 24 months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6d2df57ac3_0_1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6d2df57ac3_0_1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6e2f24076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6e2f24076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6d770882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36d77088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36e2f24076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36e2f24076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6d7708827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6d7708827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6e2f24076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6e2f24076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6d2df57ac3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36d2df57ac3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6d770882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6d770882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6e2f24076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6e2f24076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36e2f2407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36e2f2407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36d2df57ac3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36d2df57ac3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36d77088272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36d77088272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6d2df57ac3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6d2df57ac3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36e2f24076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36e2f24076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6d77088272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36d77088272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6d77088272_1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36d77088272_1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6d77088272_1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6d77088272_1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6d2df57ac3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36d2df57ac3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36d77088272_1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36d77088272_1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6d77088272_1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36d77088272_1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6d77088272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6d77088272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6d77088272_1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6d77088272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6d2df57ac3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36d2df57ac3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36d770882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36d770882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6d2df57ac3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6d2df57ac3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6d2df57ac3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6d2df57ac3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36d2df57ac3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36d2df57ac3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6d2df57ac3_0_1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6d2df57ac3_0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6d2df57ac3_0_1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36d2df57ac3_0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6d2df57ac3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36d2df57ac3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person was depressed at all timepoints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36d2df57ac3_0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36d2df57ac3_0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36d770882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36d770882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36d7708827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36d770882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6d77088272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6d77088272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6d7708827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6d7708827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36d77088272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36d77088272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6d77088272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6d77088272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6d77088272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6d77088272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36d77088272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36d77088272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6d2df57ac3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6d2df57ac3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people that stay at 0 from baseline to 24 months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6d77088272_1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6d77088272_1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6d77088272_1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36d77088272_1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36d77088272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36d77088272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36d77088272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36d77088272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36d77088272_1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36d77088272_1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36d77088272_1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36d77088272_1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36d77088272_1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36d77088272_1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36d77088272_1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36d77088272_1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36d77088272_1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36d77088272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36d77088272_1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36d77088272_1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6d2df57ac3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36d2df57ac3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6d77088272_1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36d77088272_1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36e2f24076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36e2f24076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6d2df57ac3_0_1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36d2df57ac3_0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6e2f2407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36e2f2407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1" type="blank">
  <p:cSld name="BLANK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5" name="Google Shape;55;p14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4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4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4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2" name="Google Shape;62;p14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213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3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 flipH="1">
            <a:off x="1040775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3" name="Google Shape;73;p15"/>
          <p:cNvSpPr txBox="1"/>
          <p:nvPr>
            <p:ph idx="5" type="title"/>
          </p:nvPr>
        </p:nvSpPr>
        <p:spPr>
          <a:xfrm flipH="1">
            <a:off x="1040775" y="2053325"/>
            <a:ext cx="7581900" cy="747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4" name="Google Shape;74;p15"/>
          <p:cNvSpPr txBox="1"/>
          <p:nvPr>
            <p:ph idx="6" type="title"/>
          </p:nvPr>
        </p:nvSpPr>
        <p:spPr>
          <a:xfrm flipH="1">
            <a:off x="1040775" y="2800750"/>
            <a:ext cx="7581900" cy="7419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5" name="Google Shape;75;p15"/>
          <p:cNvSpPr txBox="1"/>
          <p:nvPr>
            <p:ph idx="7" type="title"/>
          </p:nvPr>
        </p:nvSpPr>
        <p:spPr>
          <a:xfrm flipH="1">
            <a:off x="1040775" y="3542475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6" name="Google Shape;76;p15"/>
          <p:cNvSpPr txBox="1"/>
          <p:nvPr>
            <p:ph idx="8" type="title"/>
          </p:nvPr>
        </p:nvSpPr>
        <p:spPr>
          <a:xfrm flipH="1">
            <a:off x="1040775" y="4297600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77" name="Google Shape;77;p15"/>
          <p:cNvSpPr txBox="1"/>
          <p:nvPr>
            <p:ph idx="9" type="title"/>
          </p:nvPr>
        </p:nvSpPr>
        <p:spPr>
          <a:xfrm flipH="1">
            <a:off x="1040775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ummary">
  <p:cSld name="BLANK_1_1_1_1_1_1_1_2_1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1040950" y="1667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041000" y="2309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1" name="Google Shape;81;p16"/>
          <p:cNvSpPr txBox="1"/>
          <p:nvPr>
            <p:ph idx="2" type="title"/>
          </p:nvPr>
        </p:nvSpPr>
        <p:spPr>
          <a:xfrm>
            <a:off x="3065850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3065900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3" name="Google Shape;83;p16"/>
          <p:cNvSpPr txBox="1"/>
          <p:nvPr>
            <p:ph idx="4" type="title"/>
          </p:nvPr>
        </p:nvSpPr>
        <p:spPr>
          <a:xfrm>
            <a:off x="5090675" y="1667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5" type="body"/>
          </p:nvPr>
        </p:nvSpPr>
        <p:spPr>
          <a:xfrm>
            <a:off x="5090725" y="2309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5" name="Google Shape;85;p16"/>
          <p:cNvSpPr txBox="1"/>
          <p:nvPr>
            <p:ph idx="6" type="title"/>
          </p:nvPr>
        </p:nvSpPr>
        <p:spPr>
          <a:xfrm>
            <a:off x="7118725" y="1667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7" type="body"/>
          </p:nvPr>
        </p:nvSpPr>
        <p:spPr>
          <a:xfrm>
            <a:off x="7118775" y="2309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7" name="Google Shape;87;p16"/>
          <p:cNvSpPr txBox="1"/>
          <p:nvPr>
            <p:ph idx="8" type="title"/>
          </p:nvPr>
        </p:nvSpPr>
        <p:spPr>
          <a:xfrm>
            <a:off x="1040950" y="3584775"/>
            <a:ext cx="20220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9" type="body"/>
          </p:nvPr>
        </p:nvSpPr>
        <p:spPr>
          <a:xfrm>
            <a:off x="1041000" y="4226175"/>
            <a:ext cx="20220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3" type="title"/>
          </p:nvPr>
        </p:nvSpPr>
        <p:spPr>
          <a:xfrm>
            <a:off x="3065850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4" type="body"/>
          </p:nvPr>
        </p:nvSpPr>
        <p:spPr>
          <a:xfrm>
            <a:off x="3065900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16"/>
          <p:cNvSpPr txBox="1"/>
          <p:nvPr>
            <p:ph idx="15" type="title"/>
          </p:nvPr>
        </p:nvSpPr>
        <p:spPr>
          <a:xfrm>
            <a:off x="5090675" y="3584775"/>
            <a:ext cx="20277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6" type="body"/>
          </p:nvPr>
        </p:nvSpPr>
        <p:spPr>
          <a:xfrm>
            <a:off x="5090725" y="4226175"/>
            <a:ext cx="20277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3" name="Google Shape;93;p16"/>
          <p:cNvSpPr txBox="1"/>
          <p:nvPr>
            <p:ph idx="17" type="title"/>
          </p:nvPr>
        </p:nvSpPr>
        <p:spPr>
          <a:xfrm>
            <a:off x="7118725" y="3584775"/>
            <a:ext cx="2025300" cy="641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Medium"/>
              <a:buNone/>
              <a:defRPr sz="15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18" type="body"/>
          </p:nvPr>
        </p:nvSpPr>
        <p:spPr>
          <a:xfrm>
            <a:off x="7118775" y="4226175"/>
            <a:ext cx="2025300" cy="6849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5" name="Google Shape;95;p16"/>
          <p:cNvSpPr txBox="1"/>
          <p:nvPr>
            <p:ph idx="1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6" name="Google Shape;96;p16"/>
          <p:cNvSpPr txBox="1"/>
          <p:nvPr>
            <p:ph idx="20"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6"/>
          <p:cNvSpPr txBox="1"/>
          <p:nvPr>
            <p:ph idx="21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8" name="Google Shape;98;p16"/>
          <p:cNvSpPr txBox="1"/>
          <p:nvPr>
            <p:ph idx="2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9" name="Google Shape;99;p16"/>
          <p:cNvSpPr txBox="1"/>
          <p:nvPr>
            <p:ph idx="23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10421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486175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5" type="title"/>
          </p:nvPr>
        </p:nvSpPr>
        <p:spPr>
          <a:xfrm>
            <a:off x="2952000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 flipH="1">
            <a:off x="1046200" y="772500"/>
            <a:ext cx="5726100" cy="21255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1042100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6771475" y="2897900"/>
            <a:ext cx="436200" cy="4263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29514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4" type="subTitle"/>
          </p:nvPr>
        </p:nvSpPr>
        <p:spPr>
          <a:xfrm>
            <a:off x="4862838" y="3515850"/>
            <a:ext cx="19107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6774249" y="3515850"/>
            <a:ext cx="1848900" cy="1313700"/>
          </a:xfrm>
          <a:prstGeom prst="rect">
            <a:avLst/>
          </a:prstGeom>
        </p:spPr>
        <p:txBody>
          <a:bodyPr anchorCtr="0" anchor="t" bIns="0" lIns="27430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None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1">
  <p:cSld name="BLANK_1_4"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7876950" y="4432750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66165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5357423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4097348" y="4432750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2829250" y="4432750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6" type="subTitle"/>
          </p:nvPr>
        </p:nvSpPr>
        <p:spPr>
          <a:xfrm>
            <a:off x="7876950" y="2287525"/>
            <a:ext cx="12678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7" type="subTitle"/>
          </p:nvPr>
        </p:nvSpPr>
        <p:spPr>
          <a:xfrm>
            <a:off x="66165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8" type="subTitle"/>
          </p:nvPr>
        </p:nvSpPr>
        <p:spPr>
          <a:xfrm>
            <a:off x="5357423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9" type="subTitle"/>
          </p:nvPr>
        </p:nvSpPr>
        <p:spPr>
          <a:xfrm>
            <a:off x="4097348" y="2287525"/>
            <a:ext cx="1259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519850" y="844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SemiBold"/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6" name="Google Shape;126;p18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7" name="Google Shape;127;p18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8" name="Google Shape;128;p18"/>
          <p:cNvSpPr txBox="1"/>
          <p:nvPr>
            <p:ph idx="1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29" name="Google Shape;129;p1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8"/>
          <p:cNvSpPr txBox="1"/>
          <p:nvPr>
            <p:ph idx="17" type="title"/>
          </p:nvPr>
        </p:nvSpPr>
        <p:spPr>
          <a:xfrm>
            <a:off x="519850" y="2986700"/>
            <a:ext cx="2309400" cy="21420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8" type="subTitle"/>
          </p:nvPr>
        </p:nvSpPr>
        <p:spPr>
          <a:xfrm>
            <a:off x="2829250" y="2287525"/>
            <a:ext cx="1268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3" name="Google Shape;133;p18"/>
          <p:cNvSpPr/>
          <p:nvPr>
            <p:ph idx="19" type="pic"/>
          </p:nvPr>
        </p:nvSpPr>
        <p:spPr>
          <a:xfrm>
            <a:off x="2833325" y="844900"/>
            <a:ext cx="1259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8"/>
          <p:cNvSpPr/>
          <p:nvPr>
            <p:ph idx="20" type="pic"/>
          </p:nvPr>
        </p:nvSpPr>
        <p:spPr>
          <a:xfrm>
            <a:off x="41020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8"/>
          <p:cNvSpPr/>
          <p:nvPr>
            <p:ph idx="21" type="pic"/>
          </p:nvPr>
        </p:nvSpPr>
        <p:spPr>
          <a:xfrm>
            <a:off x="536210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8"/>
          <p:cNvSpPr/>
          <p:nvPr>
            <p:ph idx="22" type="pic"/>
          </p:nvPr>
        </p:nvSpPr>
        <p:spPr>
          <a:xfrm>
            <a:off x="6622150" y="844900"/>
            <a:ext cx="12501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8"/>
          <p:cNvSpPr/>
          <p:nvPr>
            <p:ph idx="23" type="pic"/>
          </p:nvPr>
        </p:nvSpPr>
        <p:spPr>
          <a:xfrm>
            <a:off x="7881550" y="844900"/>
            <a:ext cx="1262400" cy="1443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8"/>
          <p:cNvSpPr/>
          <p:nvPr>
            <p:ph idx="24" type="pic"/>
          </p:nvPr>
        </p:nvSpPr>
        <p:spPr>
          <a:xfrm>
            <a:off x="2833325" y="2991250"/>
            <a:ext cx="1259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/>
          <p:nvPr>
            <p:ph idx="25" type="pic"/>
          </p:nvPr>
        </p:nvSpPr>
        <p:spPr>
          <a:xfrm>
            <a:off x="41020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8"/>
          <p:cNvSpPr/>
          <p:nvPr>
            <p:ph idx="26" type="pic"/>
          </p:nvPr>
        </p:nvSpPr>
        <p:spPr>
          <a:xfrm>
            <a:off x="536210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8"/>
          <p:cNvSpPr/>
          <p:nvPr>
            <p:ph idx="27" type="pic"/>
          </p:nvPr>
        </p:nvSpPr>
        <p:spPr>
          <a:xfrm>
            <a:off x="6622150" y="2991250"/>
            <a:ext cx="1250100" cy="1441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8"/>
          <p:cNvSpPr/>
          <p:nvPr>
            <p:ph idx="28" type="pic"/>
          </p:nvPr>
        </p:nvSpPr>
        <p:spPr>
          <a:xfrm>
            <a:off x="7881550" y="2991250"/>
            <a:ext cx="1262400" cy="14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ilestones">
  <p:cSld name="BLANK_1_2_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6777000" y="1805138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2" type="body"/>
          </p:nvPr>
        </p:nvSpPr>
        <p:spPr>
          <a:xfrm>
            <a:off x="4684800" y="1755750"/>
            <a:ext cx="2086500" cy="1212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3" type="body"/>
          </p:nvPr>
        </p:nvSpPr>
        <p:spPr>
          <a:xfrm>
            <a:off x="4684800" y="3390775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4" type="subTitle"/>
          </p:nvPr>
        </p:nvSpPr>
        <p:spPr>
          <a:xfrm>
            <a:off x="6778383" y="3350950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5" type="subTitle"/>
          </p:nvPr>
        </p:nvSpPr>
        <p:spPr>
          <a:xfrm>
            <a:off x="6778457" y="3535750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6" type="body"/>
          </p:nvPr>
        </p:nvSpPr>
        <p:spPr>
          <a:xfrm>
            <a:off x="6777000" y="3955275"/>
            <a:ext cx="2053500" cy="8274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7" type="subTitle"/>
          </p:nvPr>
        </p:nvSpPr>
        <p:spPr>
          <a:xfrm>
            <a:off x="6778383" y="1200813"/>
            <a:ext cx="2053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6778457" y="1385613"/>
            <a:ext cx="20535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9" type="subTitle"/>
          </p:nvPr>
        </p:nvSpPr>
        <p:spPr>
          <a:xfrm>
            <a:off x="518725" y="1576950"/>
            <a:ext cx="20793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3" type="subTitle"/>
          </p:nvPr>
        </p:nvSpPr>
        <p:spPr>
          <a:xfrm>
            <a:off x="518800" y="1761750"/>
            <a:ext cx="20793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14" type="body"/>
          </p:nvPr>
        </p:nvSpPr>
        <p:spPr>
          <a:xfrm>
            <a:off x="517325" y="2181275"/>
            <a:ext cx="20793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5" type="subTitle"/>
          </p:nvPr>
        </p:nvSpPr>
        <p:spPr>
          <a:xfrm>
            <a:off x="2599579" y="1576950"/>
            <a:ext cx="20850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6" type="subTitle"/>
          </p:nvPr>
        </p:nvSpPr>
        <p:spPr>
          <a:xfrm>
            <a:off x="2599654" y="1761750"/>
            <a:ext cx="2085000" cy="3141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7" type="body"/>
          </p:nvPr>
        </p:nvSpPr>
        <p:spPr>
          <a:xfrm>
            <a:off x="2598175" y="2181275"/>
            <a:ext cx="2085000" cy="1885200"/>
          </a:xfrm>
          <a:prstGeom prst="rect">
            <a:avLst/>
          </a:prstGeom>
        </p:spPr>
        <p:txBody>
          <a:bodyPr anchorCtr="0" anchor="t" bIns="146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1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20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2" name="Google Shape;162;p1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19"/>
          <p:cNvSpPr txBox="1"/>
          <p:nvPr>
            <p:ph idx="21" type="title"/>
          </p:nvPr>
        </p:nvSpPr>
        <p:spPr>
          <a:xfrm>
            <a:off x="518575" y="3955025"/>
            <a:ext cx="20793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22" type="title"/>
          </p:nvPr>
        </p:nvSpPr>
        <p:spPr>
          <a:xfrm>
            <a:off x="2596700" y="3955025"/>
            <a:ext cx="2086500" cy="11886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●"/>
              <a:defRPr sz="55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○"/>
              <a:defRPr sz="55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0"/>
              <a:buFont typeface="Gowun Batang"/>
              <a:buChar char="■"/>
              <a:defRPr sz="5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3" type="subTitle"/>
          </p:nvPr>
        </p:nvSpPr>
        <p:spPr>
          <a:xfrm>
            <a:off x="4684800" y="1002050"/>
            <a:ext cx="2086500" cy="153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4" type="subTitle"/>
          </p:nvPr>
        </p:nvSpPr>
        <p:spPr>
          <a:xfrm>
            <a:off x="4684871" y="1186850"/>
            <a:ext cx="2086500" cy="4803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25" type="subTitle"/>
          </p:nvPr>
        </p:nvSpPr>
        <p:spPr>
          <a:xfrm>
            <a:off x="4684875" y="3088650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6" type="subTitle"/>
          </p:nvPr>
        </p:nvSpPr>
        <p:spPr>
          <a:xfrm>
            <a:off x="4684875" y="4079075"/>
            <a:ext cx="2086500" cy="2430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 SemiBold"/>
              <a:buNone/>
              <a:defRPr sz="1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27" type="body"/>
          </p:nvPr>
        </p:nvSpPr>
        <p:spPr>
          <a:xfrm>
            <a:off x="4684800" y="4385550"/>
            <a:ext cx="2086500" cy="609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Y Revenew Growth - ALT 1">
  <p:cSld name="BLANK_1_1_1_1_1_1_1_1_2_1_1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4" name="Google Shape;174;p20"/>
          <p:cNvSpPr/>
          <p:nvPr/>
        </p:nvSpPr>
        <p:spPr>
          <a:xfrm>
            <a:off x="802750" y="1006925"/>
            <a:ext cx="197400" cy="1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077650" y="1006925"/>
            <a:ext cx="197400" cy="1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6" name="Google Shape;176;p20"/>
          <p:cNvSpPr txBox="1"/>
          <p:nvPr>
            <p:ph type="title"/>
          </p:nvPr>
        </p:nvSpPr>
        <p:spPr>
          <a:xfrm flipH="1">
            <a:off x="524150" y="334900"/>
            <a:ext cx="6248700" cy="506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8" name="Google Shape;178;p2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79" name="Google Shape;179;p20"/>
          <p:cNvSpPr txBox="1"/>
          <p:nvPr>
            <p:ph idx="4" type="body"/>
          </p:nvPr>
        </p:nvSpPr>
        <p:spPr>
          <a:xfrm>
            <a:off x="6773750" y="1354750"/>
            <a:ext cx="1848900" cy="28836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10001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2" name="Google Shape;182;p20"/>
          <p:cNvSpPr txBox="1"/>
          <p:nvPr>
            <p:ph idx="7" type="subTitle"/>
          </p:nvPr>
        </p:nvSpPr>
        <p:spPr>
          <a:xfrm>
            <a:off x="2275050" y="1006925"/>
            <a:ext cx="10776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3" name="Google Shape;183;p20"/>
          <p:cNvSpPr txBox="1"/>
          <p:nvPr>
            <p:ph idx="8" type="title"/>
          </p:nvPr>
        </p:nvSpPr>
        <p:spPr>
          <a:xfrm>
            <a:off x="772850" y="14820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4" name="Google Shape;184;p20"/>
          <p:cNvSpPr txBox="1"/>
          <p:nvPr>
            <p:ph idx="9" type="title"/>
          </p:nvPr>
        </p:nvSpPr>
        <p:spPr>
          <a:xfrm>
            <a:off x="772850" y="20587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13" type="title"/>
          </p:nvPr>
        </p:nvSpPr>
        <p:spPr>
          <a:xfrm>
            <a:off x="772850" y="26353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4" type="title"/>
          </p:nvPr>
        </p:nvSpPr>
        <p:spPr>
          <a:xfrm>
            <a:off x="772850" y="32120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15" type="title"/>
          </p:nvPr>
        </p:nvSpPr>
        <p:spPr>
          <a:xfrm>
            <a:off x="772850" y="378867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16" type="title"/>
          </p:nvPr>
        </p:nvSpPr>
        <p:spPr>
          <a:xfrm>
            <a:off x="772850" y="4365325"/>
            <a:ext cx="4797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7" type="subTitle"/>
          </p:nvPr>
        </p:nvSpPr>
        <p:spPr>
          <a:xfrm>
            <a:off x="12524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90" name="Google Shape;190;p2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0"/>
          <p:cNvSpPr txBox="1"/>
          <p:nvPr>
            <p:ph idx="18" type="subTitle"/>
          </p:nvPr>
        </p:nvSpPr>
        <p:spPr>
          <a:xfrm>
            <a:off x="19273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2" name="Google Shape;192;p20"/>
          <p:cNvSpPr txBox="1"/>
          <p:nvPr>
            <p:ph idx="19" type="subTitle"/>
          </p:nvPr>
        </p:nvSpPr>
        <p:spPr>
          <a:xfrm>
            <a:off x="2602225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3" name="Google Shape;193;p20"/>
          <p:cNvSpPr txBox="1"/>
          <p:nvPr>
            <p:ph idx="20" type="subTitle"/>
          </p:nvPr>
        </p:nvSpPr>
        <p:spPr>
          <a:xfrm>
            <a:off x="329706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4" name="Google Shape;194;p20"/>
          <p:cNvSpPr txBox="1"/>
          <p:nvPr>
            <p:ph idx="21" type="subTitle"/>
          </p:nvPr>
        </p:nvSpPr>
        <p:spPr>
          <a:xfrm>
            <a:off x="400183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5" name="Google Shape;195;p20"/>
          <p:cNvSpPr txBox="1"/>
          <p:nvPr>
            <p:ph idx="22" type="subTitle"/>
          </p:nvPr>
        </p:nvSpPr>
        <p:spPr>
          <a:xfrm>
            <a:off x="4711450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6" name="Google Shape;196;p20"/>
          <p:cNvSpPr txBox="1"/>
          <p:nvPr>
            <p:ph idx="23" type="subTitle"/>
          </p:nvPr>
        </p:nvSpPr>
        <p:spPr>
          <a:xfrm>
            <a:off x="5421113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97" name="Google Shape;197;p20"/>
          <p:cNvSpPr txBox="1"/>
          <p:nvPr>
            <p:ph idx="24" type="subTitle"/>
          </p:nvPr>
        </p:nvSpPr>
        <p:spPr>
          <a:xfrm>
            <a:off x="6130788" y="4721850"/>
            <a:ext cx="388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BLANK_1_1_1_1_1_1_1_3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810300" y="1307625"/>
            <a:ext cx="2812500" cy="2065800"/>
          </a:xfrm>
          <a:prstGeom prst="rect">
            <a:avLst/>
          </a:prstGeom>
        </p:spPr>
        <p:txBody>
          <a:bodyPr anchorCtr="0" anchor="t" bIns="182875" lIns="182875" spcFirstLastPara="1" rIns="182875" wrap="square" tIns="27430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Char char="○"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Char char="■"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520900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1" name="Google Shape;201;p21"/>
          <p:cNvSpPr txBox="1"/>
          <p:nvPr>
            <p:ph idx="2" type="title"/>
          </p:nvPr>
        </p:nvSpPr>
        <p:spPr>
          <a:xfrm>
            <a:off x="520900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subTitle"/>
          </p:nvPr>
        </p:nvSpPr>
        <p:spPr>
          <a:xfrm>
            <a:off x="520900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4" type="title"/>
          </p:nvPr>
        </p:nvSpPr>
        <p:spPr>
          <a:xfrm>
            <a:off x="520900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5" type="title"/>
          </p:nvPr>
        </p:nvSpPr>
        <p:spPr>
          <a:xfrm>
            <a:off x="3167188" y="1748175"/>
            <a:ext cx="2377800" cy="926100"/>
          </a:xfrm>
          <a:prstGeom prst="rect">
            <a:avLst/>
          </a:prstGeom>
        </p:spPr>
        <p:txBody>
          <a:bodyPr anchorCtr="0" anchor="ctr" bIns="91425" lIns="2286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/>
            </a:lvl9pPr>
          </a:lstStyle>
          <a:p/>
        </p:txBody>
      </p:sp>
      <p:sp>
        <p:nvSpPr>
          <p:cNvPr id="205" name="Google Shape;205;p21"/>
          <p:cNvSpPr txBox="1"/>
          <p:nvPr>
            <p:ph idx="6" type="title"/>
          </p:nvPr>
        </p:nvSpPr>
        <p:spPr>
          <a:xfrm>
            <a:off x="3167188" y="2674400"/>
            <a:ext cx="2377800" cy="3351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7" type="subTitle"/>
          </p:nvPr>
        </p:nvSpPr>
        <p:spPr>
          <a:xfrm>
            <a:off x="3167188" y="3009500"/>
            <a:ext cx="2377800" cy="279000"/>
          </a:xfrm>
          <a:prstGeom prst="rect">
            <a:avLst/>
          </a:prstGeom>
        </p:spPr>
        <p:txBody>
          <a:bodyPr anchorCtr="0" anchor="t" bIns="0" lIns="2286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800"/>
              <a:buFont typeface="Inter Light"/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8" type="title"/>
          </p:nvPr>
        </p:nvSpPr>
        <p:spPr>
          <a:xfrm>
            <a:off x="3167188" y="1388975"/>
            <a:ext cx="2377800" cy="359400"/>
          </a:xfrm>
          <a:prstGeom prst="rect">
            <a:avLst/>
          </a:prstGeom>
        </p:spPr>
        <p:txBody>
          <a:bodyPr anchorCtr="0" anchor="b" bIns="91425" lIns="2286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09" name="Google Shape;209;p21"/>
          <p:cNvSpPr txBox="1"/>
          <p:nvPr>
            <p:ph idx="13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1"/>
          <p:cNvSpPr txBox="1"/>
          <p:nvPr>
            <p:ph idx="14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1" name="Google Shape;211;p2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2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1"/>
          <p:cNvSpPr txBox="1"/>
          <p:nvPr>
            <p:ph idx="1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16" name="Google Shape;216;p21"/>
          <p:cNvSpPr txBox="1"/>
          <p:nvPr>
            <p:ph idx="1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17" name="Google Shape;217;p21"/>
          <p:cNvCxnSpPr/>
          <p:nvPr/>
        </p:nvCxnSpPr>
        <p:spPr>
          <a:xfrm>
            <a:off x="8622700" y="334925"/>
            <a:ext cx="0" cy="481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1"/>
          <p:cNvSpPr txBox="1"/>
          <p:nvPr>
            <p:ph idx="17" type="title"/>
          </p:nvPr>
        </p:nvSpPr>
        <p:spPr>
          <a:xfrm>
            <a:off x="520900" y="3466625"/>
            <a:ext cx="1848600" cy="2790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8" type="subTitle"/>
          </p:nvPr>
        </p:nvSpPr>
        <p:spPr>
          <a:xfrm>
            <a:off x="524135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0" name="Google Shape;220;p21"/>
          <p:cNvSpPr txBox="1"/>
          <p:nvPr>
            <p:ph idx="19" type="title"/>
          </p:nvPr>
        </p:nvSpPr>
        <p:spPr>
          <a:xfrm>
            <a:off x="520900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20" type="subTitle"/>
          </p:nvPr>
        </p:nvSpPr>
        <p:spPr>
          <a:xfrm>
            <a:off x="2374473" y="4213926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2" name="Google Shape;222;p21"/>
          <p:cNvSpPr txBox="1"/>
          <p:nvPr>
            <p:ph idx="21" type="title"/>
          </p:nvPr>
        </p:nvSpPr>
        <p:spPr>
          <a:xfrm>
            <a:off x="2371238" y="3745642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22" type="subTitle"/>
          </p:nvPr>
        </p:nvSpPr>
        <p:spPr>
          <a:xfrm>
            <a:off x="4225138" y="4213928"/>
            <a:ext cx="1764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800"/>
              </a:spcBef>
              <a:spcAft>
                <a:spcPts val="80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21"/>
          <p:cNvSpPr txBox="1"/>
          <p:nvPr>
            <p:ph idx="23" type="title"/>
          </p:nvPr>
        </p:nvSpPr>
        <p:spPr>
          <a:xfrm>
            <a:off x="4222050" y="3745650"/>
            <a:ext cx="1764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24" type="subTitle"/>
          </p:nvPr>
        </p:nvSpPr>
        <p:spPr>
          <a:xfrm>
            <a:off x="6772301" y="4214250"/>
            <a:ext cx="1848600" cy="2247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800"/>
              <a:buFont typeface="Inter SemiBold"/>
              <a:buNone/>
              <a:defRPr sz="8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25" type="title"/>
          </p:nvPr>
        </p:nvSpPr>
        <p:spPr>
          <a:xfrm>
            <a:off x="6772300" y="3745650"/>
            <a:ext cx="1848600" cy="4686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owun Batang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rational Performance">
  <p:cSld name="BLANK_1_5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4675375" y="337597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" type="title"/>
          </p:nvPr>
        </p:nvSpPr>
        <p:spPr>
          <a:xfrm>
            <a:off x="34292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b="1"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b="1"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b="1"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3" type="title"/>
          </p:nvPr>
        </p:nvSpPr>
        <p:spPr>
          <a:xfrm>
            <a:off x="4675375" y="1475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4" type="title"/>
          </p:nvPr>
        </p:nvSpPr>
        <p:spPr>
          <a:xfrm>
            <a:off x="4675375" y="2107788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2" name="Google Shape;232;p22"/>
          <p:cNvSpPr txBox="1"/>
          <p:nvPr>
            <p:ph idx="5" type="title"/>
          </p:nvPr>
        </p:nvSpPr>
        <p:spPr>
          <a:xfrm>
            <a:off x="4675375" y="2740325"/>
            <a:ext cx="10560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6" type="title"/>
          </p:nvPr>
        </p:nvSpPr>
        <p:spPr>
          <a:xfrm>
            <a:off x="4675375" y="4007325"/>
            <a:ext cx="10560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b="1"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4" name="Google Shape;234;p22"/>
          <p:cNvSpPr txBox="1"/>
          <p:nvPr>
            <p:ph idx="7" type="title"/>
          </p:nvPr>
        </p:nvSpPr>
        <p:spPr>
          <a:xfrm>
            <a:off x="34292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5" name="Google Shape;235;p22"/>
          <p:cNvSpPr txBox="1"/>
          <p:nvPr>
            <p:ph idx="8" type="title"/>
          </p:nvPr>
        </p:nvSpPr>
        <p:spPr>
          <a:xfrm>
            <a:off x="34292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6" name="Google Shape;236;p22"/>
          <p:cNvSpPr txBox="1"/>
          <p:nvPr>
            <p:ph idx="9" type="title"/>
          </p:nvPr>
        </p:nvSpPr>
        <p:spPr>
          <a:xfrm>
            <a:off x="34292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7" name="Google Shape;237;p22"/>
          <p:cNvSpPr txBox="1"/>
          <p:nvPr>
            <p:ph idx="13" type="title"/>
          </p:nvPr>
        </p:nvSpPr>
        <p:spPr>
          <a:xfrm>
            <a:off x="34292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8" name="Google Shape;238;p22"/>
          <p:cNvSpPr txBox="1"/>
          <p:nvPr>
            <p:ph idx="14" type="title"/>
          </p:nvPr>
        </p:nvSpPr>
        <p:spPr>
          <a:xfrm>
            <a:off x="2184152" y="147532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9" name="Google Shape;239;p22"/>
          <p:cNvSpPr txBox="1"/>
          <p:nvPr>
            <p:ph idx="15" type="title"/>
          </p:nvPr>
        </p:nvSpPr>
        <p:spPr>
          <a:xfrm>
            <a:off x="2184152" y="21072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0" name="Google Shape;240;p22"/>
          <p:cNvSpPr txBox="1"/>
          <p:nvPr>
            <p:ph idx="16" type="title"/>
          </p:nvPr>
        </p:nvSpPr>
        <p:spPr>
          <a:xfrm>
            <a:off x="2184152" y="2742250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17" type="title"/>
          </p:nvPr>
        </p:nvSpPr>
        <p:spPr>
          <a:xfrm>
            <a:off x="2184175" y="33759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2" name="Google Shape;242;p22"/>
          <p:cNvSpPr txBox="1"/>
          <p:nvPr>
            <p:ph idx="18" type="title"/>
          </p:nvPr>
        </p:nvSpPr>
        <p:spPr>
          <a:xfrm>
            <a:off x="2184150" y="4008675"/>
            <a:ext cx="1244100" cy="6093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●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○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"/>
              <a:buChar char="■"/>
              <a:defRPr sz="10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19" type="title"/>
          </p:nvPr>
        </p:nvSpPr>
        <p:spPr>
          <a:xfrm>
            <a:off x="522075" y="33755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0" type="title"/>
          </p:nvPr>
        </p:nvSpPr>
        <p:spPr>
          <a:xfrm>
            <a:off x="21831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21" type="title"/>
          </p:nvPr>
        </p:nvSpPr>
        <p:spPr>
          <a:xfrm>
            <a:off x="3429275" y="841675"/>
            <a:ext cx="1244100" cy="6321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22" type="title"/>
          </p:nvPr>
        </p:nvSpPr>
        <p:spPr>
          <a:xfrm>
            <a:off x="522075" y="1474600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23" type="title"/>
          </p:nvPr>
        </p:nvSpPr>
        <p:spPr>
          <a:xfrm>
            <a:off x="522075" y="210856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idx="24" type="title"/>
          </p:nvPr>
        </p:nvSpPr>
        <p:spPr>
          <a:xfrm>
            <a:off x="522075" y="2740413"/>
            <a:ext cx="1661100" cy="6321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25" type="title"/>
          </p:nvPr>
        </p:nvSpPr>
        <p:spPr>
          <a:xfrm>
            <a:off x="522075" y="4005674"/>
            <a:ext cx="1661100" cy="609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idx="26" type="title"/>
          </p:nvPr>
        </p:nvSpPr>
        <p:spPr>
          <a:xfrm>
            <a:off x="5731300" y="147500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7" type="title"/>
          </p:nvPr>
        </p:nvSpPr>
        <p:spPr>
          <a:xfrm>
            <a:off x="5731300" y="2107788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28" type="title"/>
          </p:nvPr>
        </p:nvSpPr>
        <p:spPr>
          <a:xfrm>
            <a:off x="5731300" y="2741150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29" type="title"/>
          </p:nvPr>
        </p:nvSpPr>
        <p:spPr>
          <a:xfrm>
            <a:off x="5731300" y="4011450"/>
            <a:ext cx="2891400" cy="603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57" name="Google Shape;257;p2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2"/>
          <p:cNvSpPr txBox="1"/>
          <p:nvPr>
            <p:ph idx="32" type="title"/>
          </p:nvPr>
        </p:nvSpPr>
        <p:spPr>
          <a:xfrm>
            <a:off x="5731300" y="3374175"/>
            <a:ext cx="2891400" cy="632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33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1">
  <p:cSld name="BLANK_1_1_1_1_1_1_1_1_1_1">
    <p:bg>
      <p:bgPr>
        <a:solidFill>
          <a:schemeClr val="l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521250" y="841675"/>
            <a:ext cx="1923300" cy="3842100"/>
          </a:xfrm>
          <a:prstGeom prst="rect">
            <a:avLst/>
          </a:prstGeom>
        </p:spPr>
        <p:txBody>
          <a:bodyPr anchorCtr="0" anchor="t" bIns="91425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2" type="title"/>
          </p:nvPr>
        </p:nvSpPr>
        <p:spPr>
          <a:xfrm>
            <a:off x="24451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3" type="title"/>
          </p:nvPr>
        </p:nvSpPr>
        <p:spPr>
          <a:xfrm>
            <a:off x="467860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5" name="Google Shape;265;p23"/>
          <p:cNvSpPr txBox="1"/>
          <p:nvPr>
            <p:ph idx="4" type="title"/>
          </p:nvPr>
        </p:nvSpPr>
        <p:spPr>
          <a:xfrm>
            <a:off x="6912050" y="841675"/>
            <a:ext cx="2233200" cy="569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244490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7" name="Google Shape;267;p23"/>
          <p:cNvSpPr txBox="1"/>
          <p:nvPr>
            <p:ph idx="5" type="body"/>
          </p:nvPr>
        </p:nvSpPr>
        <p:spPr>
          <a:xfrm>
            <a:off x="6913250" y="1411425"/>
            <a:ext cx="2233200" cy="1091400"/>
          </a:xfrm>
          <a:prstGeom prst="rect">
            <a:avLst/>
          </a:prstGeom>
        </p:spPr>
        <p:txBody>
          <a:bodyPr anchorCtr="0" anchor="t" bIns="91425" lIns="182875" spcFirstLastPara="1" rIns="91425" wrap="square" tIns="18287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68" name="Google Shape;268;p23"/>
          <p:cNvSpPr txBox="1"/>
          <p:nvPr>
            <p:ph idx="6" type="title"/>
          </p:nvPr>
        </p:nvSpPr>
        <p:spPr>
          <a:xfrm>
            <a:off x="75834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69" name="Google Shape;269;p23"/>
          <p:cNvSpPr txBox="1"/>
          <p:nvPr>
            <p:ph idx="7" type="subTitle"/>
          </p:nvPr>
        </p:nvSpPr>
        <p:spPr>
          <a:xfrm>
            <a:off x="69122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8" type="subTitle"/>
          </p:nvPr>
        </p:nvSpPr>
        <p:spPr>
          <a:xfrm>
            <a:off x="69122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9" type="subTitle"/>
          </p:nvPr>
        </p:nvSpPr>
        <p:spPr>
          <a:xfrm>
            <a:off x="69122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3" type="title"/>
          </p:nvPr>
        </p:nvSpPr>
        <p:spPr>
          <a:xfrm>
            <a:off x="75834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14" type="title"/>
          </p:nvPr>
        </p:nvSpPr>
        <p:spPr>
          <a:xfrm>
            <a:off x="75834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5" type="title"/>
          </p:nvPr>
        </p:nvSpPr>
        <p:spPr>
          <a:xfrm>
            <a:off x="85350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16" type="title"/>
          </p:nvPr>
        </p:nvSpPr>
        <p:spPr>
          <a:xfrm>
            <a:off x="85350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6" name="Google Shape;276;p23"/>
          <p:cNvSpPr txBox="1"/>
          <p:nvPr>
            <p:ph idx="17" type="title"/>
          </p:nvPr>
        </p:nvSpPr>
        <p:spPr>
          <a:xfrm>
            <a:off x="85350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18" type="title"/>
          </p:nvPr>
        </p:nvSpPr>
        <p:spPr>
          <a:xfrm>
            <a:off x="5349963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8" name="Google Shape;278;p23"/>
          <p:cNvSpPr txBox="1"/>
          <p:nvPr>
            <p:ph idx="19" type="subTitle"/>
          </p:nvPr>
        </p:nvSpPr>
        <p:spPr>
          <a:xfrm>
            <a:off x="4678788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20" type="subTitle"/>
          </p:nvPr>
        </p:nvSpPr>
        <p:spPr>
          <a:xfrm>
            <a:off x="4678788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0" name="Google Shape;280;p23"/>
          <p:cNvSpPr txBox="1"/>
          <p:nvPr>
            <p:ph idx="21" type="subTitle"/>
          </p:nvPr>
        </p:nvSpPr>
        <p:spPr>
          <a:xfrm>
            <a:off x="4678788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22" type="title"/>
          </p:nvPr>
        </p:nvSpPr>
        <p:spPr>
          <a:xfrm>
            <a:off x="5349963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2" name="Google Shape;282;p23"/>
          <p:cNvSpPr txBox="1"/>
          <p:nvPr>
            <p:ph idx="23" type="title"/>
          </p:nvPr>
        </p:nvSpPr>
        <p:spPr>
          <a:xfrm>
            <a:off x="5349963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●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○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Char char="■"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3" name="Google Shape;283;p23"/>
          <p:cNvSpPr txBox="1"/>
          <p:nvPr>
            <p:ph idx="24" type="title"/>
          </p:nvPr>
        </p:nvSpPr>
        <p:spPr>
          <a:xfrm>
            <a:off x="3112275" y="43484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25" type="subTitle"/>
          </p:nvPr>
        </p:nvSpPr>
        <p:spPr>
          <a:xfrm>
            <a:off x="2441100" y="26788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5" name="Google Shape;285;p23"/>
          <p:cNvSpPr txBox="1"/>
          <p:nvPr>
            <p:ph idx="26" type="subTitle"/>
          </p:nvPr>
        </p:nvSpPr>
        <p:spPr>
          <a:xfrm>
            <a:off x="2441100" y="334837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6" name="Google Shape;286;p23"/>
          <p:cNvSpPr txBox="1"/>
          <p:nvPr>
            <p:ph idx="27" type="subTitle"/>
          </p:nvPr>
        </p:nvSpPr>
        <p:spPr>
          <a:xfrm>
            <a:off x="2441100" y="4016025"/>
            <a:ext cx="1427100" cy="3327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7" name="Google Shape;287;p23"/>
          <p:cNvSpPr txBox="1"/>
          <p:nvPr>
            <p:ph idx="28" type="title"/>
          </p:nvPr>
        </p:nvSpPr>
        <p:spPr>
          <a:xfrm>
            <a:off x="3112275" y="3680400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8" name="Google Shape;288;p23"/>
          <p:cNvSpPr txBox="1"/>
          <p:nvPr/>
        </p:nvSpPr>
        <p:spPr>
          <a:xfrm>
            <a:off x="5762125" y="3346325"/>
            <a:ext cx="611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287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rPr>
              <a:t>00%</a:t>
            </a:r>
            <a:endParaRPr sz="1000">
              <a:solidFill>
                <a:schemeClr val="lt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23"/>
          <p:cNvSpPr txBox="1"/>
          <p:nvPr>
            <p:ph idx="2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0" name="Google Shape;290;p23"/>
          <p:cNvSpPr txBox="1"/>
          <p:nvPr>
            <p:ph idx="30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291" name="Google Shape;291;p23"/>
          <p:cNvSpPr txBox="1"/>
          <p:nvPr>
            <p:ph idx="31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292" name="Google Shape;292;p2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2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" name="Google Shape;294;p23"/>
          <p:cNvSpPr txBox="1"/>
          <p:nvPr>
            <p:ph idx="32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23"/>
          <p:cNvSpPr txBox="1"/>
          <p:nvPr>
            <p:ph idx="33" type="title"/>
          </p:nvPr>
        </p:nvSpPr>
        <p:spPr>
          <a:xfrm>
            <a:off x="3112275" y="301227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34" type="title"/>
          </p:nvPr>
        </p:nvSpPr>
        <p:spPr>
          <a:xfrm>
            <a:off x="4067600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5" type="title"/>
          </p:nvPr>
        </p:nvSpPr>
        <p:spPr>
          <a:xfrm>
            <a:off x="4067600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36" type="title"/>
          </p:nvPr>
        </p:nvSpPr>
        <p:spPr>
          <a:xfrm>
            <a:off x="4067600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37" type="title"/>
          </p:nvPr>
        </p:nvSpPr>
        <p:spPr>
          <a:xfrm>
            <a:off x="6301575" y="26771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38" type="title"/>
          </p:nvPr>
        </p:nvSpPr>
        <p:spPr>
          <a:xfrm>
            <a:off x="6301575" y="3348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39" type="title"/>
          </p:nvPr>
        </p:nvSpPr>
        <p:spPr>
          <a:xfrm>
            <a:off x="6301575" y="4013325"/>
            <a:ext cx="611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>
                <a:latin typeface="Inter"/>
                <a:ea typeface="Inter"/>
                <a:cs typeface="Inter"/>
                <a:sym typeface="In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>
                <a:latin typeface="Inter"/>
                <a:ea typeface="Inter"/>
                <a:cs typeface="Inter"/>
                <a:sym typeface="In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tatus">
  <p:cSld name="BLANK_1_1_1_1_1_1_1_2_2">
    <p:bg>
      <p:bgPr>
        <a:solidFill>
          <a:schemeClr val="dk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4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05" name="Google Shape;305;p2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4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4" type="subTitle"/>
          </p:nvPr>
        </p:nvSpPr>
        <p:spPr>
          <a:xfrm>
            <a:off x="13035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0" name="Google Shape;310;p24"/>
          <p:cNvSpPr txBox="1"/>
          <p:nvPr>
            <p:ph idx="5" type="subTitle"/>
          </p:nvPr>
        </p:nvSpPr>
        <p:spPr>
          <a:xfrm>
            <a:off x="5223450" y="1309275"/>
            <a:ext cx="2607000" cy="417000"/>
          </a:xfrm>
          <a:prstGeom prst="rect">
            <a:avLst/>
          </a:prstGeom>
        </p:spPr>
        <p:txBody>
          <a:bodyPr anchorCtr="0" anchor="t" bIns="91425" lIns="0" spcFirstLastPara="1" rIns="457200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  <a:defRPr sz="1500">
                <a:solidFill>
                  <a:schemeClr val="accent3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24"/>
          <p:cNvSpPr txBox="1"/>
          <p:nvPr>
            <p:ph idx="6" type="subTitle"/>
          </p:nvPr>
        </p:nvSpPr>
        <p:spPr>
          <a:xfrm>
            <a:off x="1285875" y="335560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7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8" type="subTitle"/>
          </p:nvPr>
        </p:nvSpPr>
        <p:spPr>
          <a:xfrm>
            <a:off x="1285875" y="369023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9" type="subTitle"/>
          </p:nvPr>
        </p:nvSpPr>
        <p:spPr>
          <a:xfrm>
            <a:off x="1285875" y="4029388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13" type="subTitle"/>
          </p:nvPr>
        </p:nvSpPr>
        <p:spPr>
          <a:xfrm>
            <a:off x="1285875" y="4368550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4" type="subTitle"/>
          </p:nvPr>
        </p:nvSpPr>
        <p:spPr>
          <a:xfrm>
            <a:off x="34157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7" name="Google Shape;317;p24"/>
          <p:cNvSpPr txBox="1"/>
          <p:nvPr>
            <p:ph idx="15" type="subTitle"/>
          </p:nvPr>
        </p:nvSpPr>
        <p:spPr>
          <a:xfrm>
            <a:off x="34157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6" type="subTitle"/>
          </p:nvPr>
        </p:nvSpPr>
        <p:spPr>
          <a:xfrm>
            <a:off x="34157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7" type="subTitle"/>
          </p:nvPr>
        </p:nvSpPr>
        <p:spPr>
          <a:xfrm>
            <a:off x="34157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8" type="subTitle"/>
          </p:nvPr>
        </p:nvSpPr>
        <p:spPr>
          <a:xfrm>
            <a:off x="738300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1" name="Google Shape;321;p24"/>
          <p:cNvSpPr txBox="1"/>
          <p:nvPr>
            <p:ph idx="19" type="subTitle"/>
          </p:nvPr>
        </p:nvSpPr>
        <p:spPr>
          <a:xfrm>
            <a:off x="738300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idx="20" type="subTitle"/>
          </p:nvPr>
        </p:nvSpPr>
        <p:spPr>
          <a:xfrm>
            <a:off x="738300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3" name="Google Shape;323;p24"/>
          <p:cNvSpPr txBox="1"/>
          <p:nvPr>
            <p:ph idx="21" type="subTitle"/>
          </p:nvPr>
        </p:nvSpPr>
        <p:spPr>
          <a:xfrm>
            <a:off x="738300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800"/>
              </a:spcBef>
              <a:spcAft>
                <a:spcPts val="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800"/>
              </a:spcBef>
              <a:spcAft>
                <a:spcPts val="800"/>
              </a:spcAft>
              <a:buSzPts val="1200"/>
              <a:buFont typeface="Inter Light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idx="22" type="subTitle"/>
          </p:nvPr>
        </p:nvSpPr>
        <p:spPr>
          <a:xfrm>
            <a:off x="5223450" y="335357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5" name="Google Shape;325;p24"/>
          <p:cNvSpPr txBox="1"/>
          <p:nvPr>
            <p:ph idx="23" type="subTitle"/>
          </p:nvPr>
        </p:nvSpPr>
        <p:spPr>
          <a:xfrm>
            <a:off x="5223450" y="368821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24" type="subTitle"/>
          </p:nvPr>
        </p:nvSpPr>
        <p:spPr>
          <a:xfrm>
            <a:off x="5223450" y="4027363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7" name="Google Shape;327;p24"/>
          <p:cNvSpPr txBox="1"/>
          <p:nvPr>
            <p:ph idx="25" type="subTitle"/>
          </p:nvPr>
        </p:nvSpPr>
        <p:spPr>
          <a:xfrm>
            <a:off x="5223450" y="4366525"/>
            <a:ext cx="1532400" cy="23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Medium"/>
              <a:buNone/>
              <a:defRPr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28" name="Google Shape;328;p24"/>
          <p:cNvSpPr txBox="1"/>
          <p:nvPr>
            <p:ph idx="26" type="body"/>
          </p:nvPr>
        </p:nvSpPr>
        <p:spPr>
          <a:xfrm>
            <a:off x="1285875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24"/>
          <p:cNvSpPr txBox="1"/>
          <p:nvPr>
            <p:ph idx="27" type="body"/>
          </p:nvPr>
        </p:nvSpPr>
        <p:spPr>
          <a:xfrm>
            <a:off x="5223450" y="1826513"/>
            <a:ext cx="3289800" cy="95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21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deadline">
  <p:cSld name="BLANK_1_1_1_1_1_1_1_2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2" name="Google Shape;332;p25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333" name="Google Shape;333;p2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10421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6" name="Google Shape;336;p25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37" name="Google Shape;337;p25"/>
          <p:cNvSpPr txBox="1"/>
          <p:nvPr>
            <p:ph idx="4" type="body"/>
          </p:nvPr>
        </p:nvSpPr>
        <p:spPr>
          <a:xfrm>
            <a:off x="1285875" y="1558900"/>
            <a:ext cx="2803800" cy="24990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38" name="Google Shape;338;p25"/>
          <p:cNvSpPr txBox="1"/>
          <p:nvPr>
            <p:ph idx="5" type="subTitle"/>
          </p:nvPr>
        </p:nvSpPr>
        <p:spPr>
          <a:xfrm>
            <a:off x="5196350" y="1462025"/>
            <a:ext cx="2307600" cy="20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9" name="Google Shape;339;p25"/>
          <p:cNvSpPr txBox="1"/>
          <p:nvPr>
            <p:ph idx="6" type="subTitle"/>
          </p:nvPr>
        </p:nvSpPr>
        <p:spPr>
          <a:xfrm>
            <a:off x="5196350" y="1991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7" type="subTitle"/>
          </p:nvPr>
        </p:nvSpPr>
        <p:spPr>
          <a:xfrm>
            <a:off x="5196350" y="27001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8" type="subTitle"/>
          </p:nvPr>
        </p:nvSpPr>
        <p:spPr>
          <a:xfrm>
            <a:off x="5196350" y="352022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25"/>
          <p:cNvSpPr txBox="1"/>
          <p:nvPr>
            <p:ph idx="9" type="subTitle"/>
          </p:nvPr>
        </p:nvSpPr>
        <p:spPr>
          <a:xfrm>
            <a:off x="5196350" y="4264075"/>
            <a:ext cx="1109700" cy="20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25"/>
          <p:cNvSpPr txBox="1"/>
          <p:nvPr>
            <p:ph idx="13" type="body"/>
          </p:nvPr>
        </p:nvSpPr>
        <p:spPr>
          <a:xfrm>
            <a:off x="6165050" y="18458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4" name="Google Shape;344;p25"/>
          <p:cNvSpPr txBox="1"/>
          <p:nvPr>
            <p:ph idx="14" type="body"/>
          </p:nvPr>
        </p:nvSpPr>
        <p:spPr>
          <a:xfrm>
            <a:off x="6165050" y="26310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5" name="Google Shape;345;p25"/>
          <p:cNvSpPr txBox="1"/>
          <p:nvPr>
            <p:ph idx="15" type="body"/>
          </p:nvPr>
        </p:nvSpPr>
        <p:spPr>
          <a:xfrm>
            <a:off x="6165050" y="337487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6" name="Google Shape;346;p25"/>
          <p:cNvSpPr txBox="1"/>
          <p:nvPr>
            <p:ph idx="16" type="body"/>
          </p:nvPr>
        </p:nvSpPr>
        <p:spPr>
          <a:xfrm>
            <a:off x="6165050" y="4118725"/>
            <a:ext cx="2642400" cy="49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7" name="Google Shape;347;p25"/>
          <p:cNvSpPr txBox="1"/>
          <p:nvPr>
            <p:ph idx="17" type="subTitle"/>
          </p:nvPr>
        </p:nvSpPr>
        <p:spPr>
          <a:xfrm>
            <a:off x="1356350" y="4384150"/>
            <a:ext cx="2413200" cy="202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i="1"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8" type="subTitle"/>
          </p:nvPr>
        </p:nvSpPr>
        <p:spPr>
          <a:xfrm>
            <a:off x="1042428" y="338324"/>
            <a:ext cx="5186400" cy="329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Medium"/>
              <a:buNone/>
              <a:defRPr sz="10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">
  <p:cSld name="BLANK_1_1_1_1_1_1_1_2_3"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6"/>
          <p:cNvGrpSpPr/>
          <p:nvPr/>
        </p:nvGrpSpPr>
        <p:grpSpPr>
          <a:xfrm rot="5400000">
            <a:off x="596727" y="776873"/>
            <a:ext cx="369896" cy="333900"/>
            <a:chOff x="96076" y="654376"/>
            <a:chExt cx="369896" cy="333900"/>
          </a:xfrm>
        </p:grpSpPr>
        <p:cxnSp>
          <p:nvCxnSpPr>
            <p:cNvPr id="351" name="Google Shape;351;p2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2" name="Google Shape;352;p2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4" name="Google Shape;354;p26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55" name="Google Shape;355;p2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6"/>
          <p:cNvCxnSpPr/>
          <p:nvPr/>
        </p:nvCxnSpPr>
        <p:spPr>
          <a:xfrm>
            <a:off x="1045950" y="334900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2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26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0" name="Google Shape;360;p2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64" name="Google Shape;364;p27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5" name="Google Shape;365;p27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66" name="Google Shape;366;p27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67" name="Google Shape;367;p2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2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27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 2">
  <p:cSld name="BLANK_1_2">
    <p:bg>
      <p:bgPr>
        <a:solidFill>
          <a:schemeClr val="dk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28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28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28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75" name="Google Shape;375;p2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6" name="Google Shape;376;p2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28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">
  <p:cSld name="BLANK_1_1_1_1_1_1_1_1_2">
    <p:bg>
      <p:bgPr>
        <a:solidFill>
          <a:schemeClr val="lt2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382" name="Google Shape;382;p2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3" name="Google Shape;383;p2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384" name="Google Shape;384;p2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385" name="Google Shape;385;p2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2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2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8" name="Google Shape;388;p2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29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391" name="Google Shape;391;p29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Growth">
  <p:cSld name="CUSTOM_4">
    <p:bg>
      <p:bgPr>
        <a:solidFill>
          <a:schemeClr val="lt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6270725" y="3025600"/>
            <a:ext cx="2874600" cy="14247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5" name="Google Shape;395;p30"/>
          <p:cNvSpPr txBox="1"/>
          <p:nvPr>
            <p:ph idx="2" type="body"/>
          </p:nvPr>
        </p:nvSpPr>
        <p:spPr>
          <a:xfrm>
            <a:off x="3403050" y="2668875"/>
            <a:ext cx="2868000" cy="17814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96" name="Google Shape;396;p30"/>
          <p:cNvSpPr txBox="1"/>
          <p:nvPr>
            <p:ph idx="3" type="body"/>
          </p:nvPr>
        </p:nvSpPr>
        <p:spPr>
          <a:xfrm>
            <a:off x="521250" y="3426700"/>
            <a:ext cx="2880300" cy="10236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3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398" name="Google Shape;398;p30"/>
          <p:cNvCxnSpPr/>
          <p:nvPr/>
        </p:nvCxnSpPr>
        <p:spPr>
          <a:xfrm>
            <a:off x="3401654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30"/>
          <p:cNvCxnSpPr/>
          <p:nvPr/>
        </p:nvCxnSpPr>
        <p:spPr>
          <a:xfrm>
            <a:off x="6271043" y="841987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0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1" name="Google Shape;401;p30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402" name="Google Shape;402;p30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403" name="Google Shape;403;p3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4" name="Google Shape;404;p3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" name="Google Shape;405;p3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30"/>
          <p:cNvSpPr txBox="1"/>
          <p:nvPr>
            <p:ph idx="7" type="title"/>
          </p:nvPr>
        </p:nvSpPr>
        <p:spPr>
          <a:xfrm>
            <a:off x="521250" y="2093850"/>
            <a:ext cx="28785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09" name="Google Shape;409;p30"/>
          <p:cNvSpPr txBox="1"/>
          <p:nvPr>
            <p:ph idx="8" type="subTitle"/>
          </p:nvPr>
        </p:nvSpPr>
        <p:spPr>
          <a:xfrm>
            <a:off x="521250" y="2976675"/>
            <a:ext cx="28803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0" name="Google Shape;410;p30"/>
          <p:cNvSpPr txBox="1"/>
          <p:nvPr>
            <p:ph idx="9" type="title"/>
          </p:nvPr>
        </p:nvSpPr>
        <p:spPr>
          <a:xfrm>
            <a:off x="3400925" y="1336050"/>
            <a:ext cx="2868000" cy="1332300"/>
          </a:xfrm>
          <a:prstGeom prst="rect">
            <a:avLst/>
          </a:prstGeom>
        </p:spPr>
        <p:txBody>
          <a:bodyPr anchorCtr="0" anchor="b" bIns="274300" lIns="9142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1" name="Google Shape;411;p30"/>
          <p:cNvSpPr txBox="1"/>
          <p:nvPr>
            <p:ph idx="13" type="subTitle"/>
          </p:nvPr>
        </p:nvSpPr>
        <p:spPr>
          <a:xfrm>
            <a:off x="3400925" y="2218875"/>
            <a:ext cx="2869800" cy="4500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2" name="Google Shape;412;p30"/>
          <p:cNvSpPr txBox="1"/>
          <p:nvPr>
            <p:ph idx="14" type="title"/>
          </p:nvPr>
        </p:nvSpPr>
        <p:spPr>
          <a:xfrm>
            <a:off x="6271375" y="1172250"/>
            <a:ext cx="2872800" cy="1281900"/>
          </a:xfrm>
          <a:prstGeom prst="rect">
            <a:avLst/>
          </a:prstGeom>
        </p:spPr>
        <p:txBody>
          <a:bodyPr anchorCtr="0" anchor="b" bIns="274300" lIns="182875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413" name="Google Shape;413;p30"/>
          <p:cNvSpPr txBox="1"/>
          <p:nvPr>
            <p:ph idx="15" type="subTitle"/>
          </p:nvPr>
        </p:nvSpPr>
        <p:spPr>
          <a:xfrm>
            <a:off x="6271375" y="2021749"/>
            <a:ext cx="2874600" cy="432900"/>
          </a:xfrm>
          <a:prstGeom prst="rect">
            <a:avLst/>
          </a:prstGeom>
        </p:spPr>
        <p:txBody>
          <a:bodyPr anchorCtr="0" anchor="t" bIns="54850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Medium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4" name="Google Shape;414;p30"/>
          <p:cNvSpPr txBox="1"/>
          <p:nvPr>
            <p:ph idx="16" type="subTitle"/>
          </p:nvPr>
        </p:nvSpPr>
        <p:spPr>
          <a:xfrm>
            <a:off x="6271125" y="2455800"/>
            <a:ext cx="2874600" cy="3324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5" name="Google Shape;415;p30"/>
          <p:cNvSpPr txBox="1"/>
          <p:nvPr>
            <p:ph idx="17" type="subTitle"/>
          </p:nvPr>
        </p:nvSpPr>
        <p:spPr>
          <a:xfrm>
            <a:off x="6271125" y="2840775"/>
            <a:ext cx="2874600" cy="184800"/>
          </a:xfrm>
          <a:prstGeom prst="rect">
            <a:avLst/>
          </a:prstGeom>
        </p:spPr>
        <p:txBody>
          <a:bodyPr anchorCtr="0" anchor="b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416" name="Google Shape;416;p30"/>
          <p:cNvSpPr txBox="1"/>
          <p:nvPr>
            <p:ph idx="18" type="title"/>
          </p:nvPr>
        </p:nvSpPr>
        <p:spPr>
          <a:xfrm>
            <a:off x="6271375" y="4552825"/>
            <a:ext cx="28728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7" name="Google Shape;417;p30"/>
          <p:cNvSpPr txBox="1"/>
          <p:nvPr>
            <p:ph idx="19" type="title"/>
          </p:nvPr>
        </p:nvSpPr>
        <p:spPr>
          <a:xfrm>
            <a:off x="3401750" y="4552825"/>
            <a:ext cx="28680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18" name="Google Shape;418;p30"/>
          <p:cNvSpPr txBox="1"/>
          <p:nvPr>
            <p:ph idx="20" type="title"/>
          </p:nvPr>
        </p:nvSpPr>
        <p:spPr>
          <a:xfrm>
            <a:off x="521625" y="4552825"/>
            <a:ext cx="2878500" cy="3351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●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○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Char char="■"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riorities">
  <p:cSld name="CUSTOM_5"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1043525" y="2532675"/>
            <a:ext cx="1958400" cy="10014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421" name="Google Shape;421;p31"/>
          <p:cNvCxnSpPr/>
          <p:nvPr/>
        </p:nvCxnSpPr>
        <p:spPr>
          <a:xfrm>
            <a:off x="8622700" y="334950"/>
            <a:ext cx="0" cy="4805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1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5" name="Google Shape;425;p3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3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31"/>
          <p:cNvSpPr txBox="1"/>
          <p:nvPr>
            <p:ph type="title"/>
          </p:nvPr>
        </p:nvSpPr>
        <p:spPr>
          <a:xfrm>
            <a:off x="3003325" y="6152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29" name="Google Shape;429;p31"/>
          <p:cNvSpPr txBox="1"/>
          <p:nvPr>
            <p:ph idx="5" type="title"/>
          </p:nvPr>
        </p:nvSpPr>
        <p:spPr>
          <a:xfrm>
            <a:off x="3003325" y="9619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0" name="Google Shape;430;p31"/>
          <p:cNvSpPr txBox="1"/>
          <p:nvPr>
            <p:ph idx="6" type="title"/>
          </p:nvPr>
        </p:nvSpPr>
        <p:spPr>
          <a:xfrm>
            <a:off x="3003325" y="13108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1" name="Google Shape;431;p31"/>
          <p:cNvSpPr txBox="1"/>
          <p:nvPr>
            <p:ph idx="7" type="title"/>
          </p:nvPr>
        </p:nvSpPr>
        <p:spPr>
          <a:xfrm>
            <a:off x="3003325" y="38207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2" name="Google Shape;432;p31"/>
          <p:cNvSpPr txBox="1"/>
          <p:nvPr>
            <p:ph idx="8" type="title"/>
          </p:nvPr>
        </p:nvSpPr>
        <p:spPr>
          <a:xfrm>
            <a:off x="3003325" y="416750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3" name="Google Shape;433;p31"/>
          <p:cNvSpPr txBox="1"/>
          <p:nvPr>
            <p:ph idx="9" type="title"/>
          </p:nvPr>
        </p:nvSpPr>
        <p:spPr>
          <a:xfrm>
            <a:off x="3003325" y="4516350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4" name="Google Shape;434;p31"/>
          <p:cNvSpPr txBox="1"/>
          <p:nvPr>
            <p:ph idx="13" type="title"/>
          </p:nvPr>
        </p:nvSpPr>
        <p:spPr>
          <a:xfrm>
            <a:off x="3003325" y="22262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5" name="Google Shape;435;p31"/>
          <p:cNvSpPr txBox="1"/>
          <p:nvPr>
            <p:ph idx="14" type="title"/>
          </p:nvPr>
        </p:nvSpPr>
        <p:spPr>
          <a:xfrm>
            <a:off x="3003325" y="257301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6" name="Google Shape;436;p31"/>
          <p:cNvSpPr txBox="1"/>
          <p:nvPr>
            <p:ph idx="15" type="title"/>
          </p:nvPr>
        </p:nvSpPr>
        <p:spPr>
          <a:xfrm>
            <a:off x="3003325" y="2921863"/>
            <a:ext cx="2667300" cy="348900"/>
          </a:xfrm>
          <a:prstGeom prst="rect">
            <a:avLst/>
          </a:prstGeom>
        </p:spPr>
        <p:txBody>
          <a:bodyPr anchorCtr="0" anchor="ctr" bIns="0" lIns="27430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 SemiBold"/>
              <a:buNone/>
              <a:defRPr sz="1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37" name="Google Shape;437;p31"/>
          <p:cNvSpPr txBox="1"/>
          <p:nvPr>
            <p:ph idx="16" type="subTitle"/>
          </p:nvPr>
        </p:nvSpPr>
        <p:spPr>
          <a:xfrm>
            <a:off x="5824413" y="6130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1"/>
          <p:cNvSpPr txBox="1"/>
          <p:nvPr>
            <p:ph idx="17" type="subTitle"/>
          </p:nvPr>
        </p:nvSpPr>
        <p:spPr>
          <a:xfrm>
            <a:off x="5824413" y="9619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1"/>
          <p:cNvSpPr txBox="1"/>
          <p:nvPr>
            <p:ph idx="18" type="subTitle"/>
          </p:nvPr>
        </p:nvSpPr>
        <p:spPr>
          <a:xfrm>
            <a:off x="5824413" y="131077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31"/>
          <p:cNvSpPr txBox="1"/>
          <p:nvPr>
            <p:ph idx="19" type="subTitle"/>
          </p:nvPr>
        </p:nvSpPr>
        <p:spPr>
          <a:xfrm>
            <a:off x="5824413" y="22252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31"/>
          <p:cNvSpPr txBox="1"/>
          <p:nvPr>
            <p:ph idx="20" type="subTitle"/>
          </p:nvPr>
        </p:nvSpPr>
        <p:spPr>
          <a:xfrm>
            <a:off x="5824413" y="2574113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1"/>
          <p:cNvSpPr txBox="1"/>
          <p:nvPr>
            <p:ph idx="21" type="subTitle"/>
          </p:nvPr>
        </p:nvSpPr>
        <p:spPr>
          <a:xfrm>
            <a:off x="5824413" y="2922938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31"/>
          <p:cNvSpPr txBox="1"/>
          <p:nvPr>
            <p:ph idx="22" type="subTitle"/>
          </p:nvPr>
        </p:nvSpPr>
        <p:spPr>
          <a:xfrm>
            <a:off x="5824413" y="38186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3" type="subTitle"/>
          </p:nvPr>
        </p:nvSpPr>
        <p:spPr>
          <a:xfrm>
            <a:off x="5824413" y="4167525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24" type="subTitle"/>
          </p:nvPr>
        </p:nvSpPr>
        <p:spPr>
          <a:xfrm>
            <a:off x="5824413" y="4516350"/>
            <a:ext cx="2644500" cy="34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25" type="title"/>
          </p:nvPr>
        </p:nvSpPr>
        <p:spPr>
          <a:xfrm>
            <a:off x="1045225" y="3545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7" name="Google Shape;447;p31"/>
          <p:cNvSpPr txBox="1"/>
          <p:nvPr>
            <p:ph idx="26" type="body"/>
          </p:nvPr>
        </p:nvSpPr>
        <p:spPr>
          <a:xfrm>
            <a:off x="1043525" y="4174000"/>
            <a:ext cx="1958400" cy="9591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48" name="Google Shape;448;p31"/>
          <p:cNvSpPr txBox="1"/>
          <p:nvPr>
            <p:ph idx="27" type="title"/>
          </p:nvPr>
        </p:nvSpPr>
        <p:spPr>
          <a:xfrm>
            <a:off x="1045225" y="350525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49" name="Google Shape;449;p31"/>
          <p:cNvSpPr txBox="1"/>
          <p:nvPr>
            <p:ph idx="28" type="title"/>
          </p:nvPr>
        </p:nvSpPr>
        <p:spPr>
          <a:xfrm>
            <a:off x="1045225" y="1945600"/>
            <a:ext cx="1958400" cy="519600"/>
          </a:xfrm>
          <a:prstGeom prst="rect">
            <a:avLst/>
          </a:prstGeom>
        </p:spPr>
        <p:txBody>
          <a:bodyPr anchorCtr="0" anchor="b" bIns="0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50" name="Google Shape;450;p31"/>
          <p:cNvSpPr txBox="1"/>
          <p:nvPr>
            <p:ph idx="29" type="body"/>
          </p:nvPr>
        </p:nvSpPr>
        <p:spPr>
          <a:xfrm>
            <a:off x="1043513" y="962025"/>
            <a:ext cx="1958400" cy="972900"/>
          </a:xfrm>
          <a:prstGeom prst="rect">
            <a:avLst/>
          </a:prstGeom>
        </p:spPr>
        <p:txBody>
          <a:bodyPr anchorCtr="0" anchor="t" bIns="91425" lIns="182875" spcFirstLastPara="1" rIns="13715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olutions">
  <p:cSld name="CUSTOM_6">
    <p:bg>
      <p:bgPr>
        <a:solidFill>
          <a:schemeClr val="lt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5481500" y="3864550"/>
            <a:ext cx="4983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SemiBold"/>
              <a:buChar char="●"/>
              <a:defRPr sz="1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3" name="Google Shape;453;p32"/>
          <p:cNvSpPr txBox="1"/>
          <p:nvPr>
            <p:ph idx="2" type="title"/>
          </p:nvPr>
        </p:nvSpPr>
        <p:spPr>
          <a:xfrm>
            <a:off x="5481500" y="13091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4" name="Google Shape;454;p32"/>
          <p:cNvSpPr txBox="1"/>
          <p:nvPr>
            <p:ph idx="3" type="title"/>
          </p:nvPr>
        </p:nvSpPr>
        <p:spPr>
          <a:xfrm>
            <a:off x="5481500" y="3224825"/>
            <a:ext cx="498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●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○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Inter"/>
              <a:buChar char="■"/>
              <a:defRPr b="1" sz="1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5" name="Google Shape;455;p32"/>
          <p:cNvSpPr txBox="1"/>
          <p:nvPr>
            <p:ph idx="4" type="title"/>
          </p:nvPr>
        </p:nvSpPr>
        <p:spPr>
          <a:xfrm>
            <a:off x="5481500" y="2596100"/>
            <a:ext cx="4983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6" name="Google Shape;456;p32"/>
          <p:cNvSpPr txBox="1"/>
          <p:nvPr>
            <p:ph idx="5" type="title"/>
          </p:nvPr>
        </p:nvSpPr>
        <p:spPr>
          <a:xfrm>
            <a:off x="5481500" y="1949300"/>
            <a:ext cx="498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7" name="Google Shape;457;p32"/>
          <p:cNvSpPr txBox="1"/>
          <p:nvPr>
            <p:ph idx="6" type="title"/>
          </p:nvPr>
        </p:nvSpPr>
        <p:spPr>
          <a:xfrm>
            <a:off x="5481475" y="4504275"/>
            <a:ext cx="4983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●"/>
              <a:defRPr b="1" sz="15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○"/>
              <a:defRPr b="1" sz="15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"/>
              <a:buChar char="■"/>
              <a:defRPr b="1"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58" name="Google Shape;458;p32"/>
          <p:cNvSpPr txBox="1"/>
          <p:nvPr>
            <p:ph idx="1" type="body"/>
          </p:nvPr>
        </p:nvSpPr>
        <p:spPr>
          <a:xfrm>
            <a:off x="2187950" y="1307550"/>
            <a:ext cx="3181200" cy="128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59" name="Google Shape;459;p32"/>
          <p:cNvSpPr txBox="1"/>
          <p:nvPr>
            <p:ph idx="7" type="body"/>
          </p:nvPr>
        </p:nvSpPr>
        <p:spPr>
          <a:xfrm>
            <a:off x="2187950" y="3864550"/>
            <a:ext cx="3181200" cy="12792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460" name="Google Shape;460;p32"/>
          <p:cNvSpPr txBox="1"/>
          <p:nvPr>
            <p:ph idx="8" type="body"/>
          </p:nvPr>
        </p:nvSpPr>
        <p:spPr>
          <a:xfrm>
            <a:off x="2187950" y="2596100"/>
            <a:ext cx="3181200" cy="1268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61" name="Google Shape;461;p32"/>
          <p:cNvCxnSpPr/>
          <p:nvPr/>
        </p:nvCxnSpPr>
        <p:spPr>
          <a:xfrm rot="10800000">
            <a:off x="520175" y="1307575"/>
            <a:ext cx="8624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2"/>
          <p:cNvSpPr txBox="1"/>
          <p:nvPr>
            <p:ph idx="9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32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4" name="Google Shape;464;p32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65" name="Google Shape;465;p3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32"/>
          <p:cNvSpPr txBox="1"/>
          <p:nvPr>
            <p:ph idx="15" type="title"/>
          </p:nvPr>
        </p:nvSpPr>
        <p:spPr>
          <a:xfrm flipH="1">
            <a:off x="521275" y="347825"/>
            <a:ext cx="6252600" cy="9726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469" name="Google Shape;469;p32"/>
          <p:cNvSpPr txBox="1"/>
          <p:nvPr>
            <p:ph idx="16" type="title"/>
          </p:nvPr>
        </p:nvSpPr>
        <p:spPr>
          <a:xfrm>
            <a:off x="521275" y="1307500"/>
            <a:ext cx="1666500" cy="12885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17" type="title"/>
          </p:nvPr>
        </p:nvSpPr>
        <p:spPr>
          <a:xfrm>
            <a:off x="521275" y="2595800"/>
            <a:ext cx="1666500" cy="12687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8" type="title"/>
          </p:nvPr>
        </p:nvSpPr>
        <p:spPr>
          <a:xfrm>
            <a:off x="521275" y="3866800"/>
            <a:ext cx="1666500" cy="1276800"/>
          </a:xfrm>
          <a:prstGeom prst="rect">
            <a:avLst/>
          </a:prstGeom>
        </p:spPr>
        <p:txBody>
          <a:bodyPr anchorCtr="0" anchor="ctr" bIns="0" lIns="274300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19" type="subTitle"/>
          </p:nvPr>
        </p:nvSpPr>
        <p:spPr>
          <a:xfrm>
            <a:off x="6092100" y="1950763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3" name="Google Shape;473;p32"/>
          <p:cNvSpPr txBox="1"/>
          <p:nvPr>
            <p:ph idx="20" type="subTitle"/>
          </p:nvPr>
        </p:nvSpPr>
        <p:spPr>
          <a:xfrm>
            <a:off x="6092100" y="2595825"/>
            <a:ext cx="29421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4" name="Google Shape;474;p32"/>
          <p:cNvSpPr txBox="1"/>
          <p:nvPr>
            <p:ph idx="21" type="subTitle"/>
          </p:nvPr>
        </p:nvSpPr>
        <p:spPr>
          <a:xfrm>
            <a:off x="6092100" y="3225925"/>
            <a:ext cx="29421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5" name="Google Shape;475;p32"/>
          <p:cNvSpPr txBox="1"/>
          <p:nvPr>
            <p:ph idx="22" type="subTitle"/>
          </p:nvPr>
        </p:nvSpPr>
        <p:spPr>
          <a:xfrm>
            <a:off x="6092100" y="3863525"/>
            <a:ext cx="2942100" cy="63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32"/>
          <p:cNvSpPr txBox="1"/>
          <p:nvPr>
            <p:ph idx="23" type="subTitle"/>
          </p:nvPr>
        </p:nvSpPr>
        <p:spPr>
          <a:xfrm>
            <a:off x="6092100" y="4498790"/>
            <a:ext cx="2942100" cy="6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7" name="Google Shape;477;p32"/>
          <p:cNvSpPr txBox="1"/>
          <p:nvPr>
            <p:ph idx="24" type="subTitle"/>
          </p:nvPr>
        </p:nvSpPr>
        <p:spPr>
          <a:xfrm>
            <a:off x="6092100" y="1305550"/>
            <a:ext cx="2942100" cy="6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">
  <p:cSld name="CUSTOM_7">
    <p:bg>
      <p:bgPr>
        <a:solidFill>
          <a:schemeClr val="lt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523425" y="3593825"/>
            <a:ext cx="17844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0" name="Google Shape;480;p33"/>
          <p:cNvSpPr txBox="1"/>
          <p:nvPr>
            <p:ph type="title"/>
          </p:nvPr>
        </p:nvSpPr>
        <p:spPr>
          <a:xfrm>
            <a:off x="521250" y="3244950"/>
            <a:ext cx="1786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1" name="Google Shape;481;p33"/>
          <p:cNvSpPr txBox="1"/>
          <p:nvPr>
            <p:ph idx="2" type="body"/>
          </p:nvPr>
        </p:nvSpPr>
        <p:spPr>
          <a:xfrm>
            <a:off x="2679589" y="3593825"/>
            <a:ext cx="19791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2" name="Google Shape;482;p33"/>
          <p:cNvSpPr txBox="1"/>
          <p:nvPr>
            <p:ph idx="3" type="title"/>
          </p:nvPr>
        </p:nvSpPr>
        <p:spPr>
          <a:xfrm>
            <a:off x="2677176" y="3244950"/>
            <a:ext cx="19815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3" name="Google Shape;483;p33"/>
          <p:cNvSpPr txBox="1"/>
          <p:nvPr>
            <p:ph idx="4" type="body"/>
          </p:nvPr>
        </p:nvSpPr>
        <p:spPr>
          <a:xfrm>
            <a:off x="4834747" y="3593825"/>
            <a:ext cx="17823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4" name="Google Shape;484;p33"/>
          <p:cNvSpPr txBox="1"/>
          <p:nvPr>
            <p:ph idx="5" type="title"/>
          </p:nvPr>
        </p:nvSpPr>
        <p:spPr>
          <a:xfrm>
            <a:off x="4832575" y="3244950"/>
            <a:ext cx="17844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5" name="Google Shape;485;p33"/>
          <p:cNvSpPr txBox="1"/>
          <p:nvPr>
            <p:ph idx="6" type="body"/>
          </p:nvPr>
        </p:nvSpPr>
        <p:spPr>
          <a:xfrm>
            <a:off x="6991393" y="3593825"/>
            <a:ext cx="1778700" cy="1241700"/>
          </a:xfrm>
          <a:prstGeom prst="rect">
            <a:avLst/>
          </a:prstGeom>
        </p:spPr>
        <p:txBody>
          <a:bodyPr anchorCtr="0" anchor="t" bIns="91425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6" name="Google Shape;486;p33"/>
          <p:cNvSpPr txBox="1"/>
          <p:nvPr>
            <p:ph idx="7" type="title"/>
          </p:nvPr>
        </p:nvSpPr>
        <p:spPr>
          <a:xfrm>
            <a:off x="6989225" y="3244950"/>
            <a:ext cx="1780800" cy="3489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487" name="Google Shape;487;p33"/>
          <p:cNvSpPr txBox="1"/>
          <p:nvPr>
            <p:ph idx="8" type="title"/>
          </p:nvPr>
        </p:nvSpPr>
        <p:spPr>
          <a:xfrm>
            <a:off x="1237363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88" name="Google Shape;488;p33"/>
          <p:cNvSpPr txBox="1"/>
          <p:nvPr>
            <p:ph idx="9" type="title"/>
          </p:nvPr>
        </p:nvSpPr>
        <p:spPr>
          <a:xfrm>
            <a:off x="160238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33"/>
          <p:cNvSpPr txBox="1"/>
          <p:nvPr>
            <p:ph idx="13" type="title"/>
          </p:nvPr>
        </p:nvSpPr>
        <p:spPr>
          <a:xfrm>
            <a:off x="5914438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33"/>
          <p:cNvSpPr txBox="1"/>
          <p:nvPr>
            <p:ph idx="14" type="title"/>
          </p:nvPr>
        </p:nvSpPr>
        <p:spPr>
          <a:xfrm>
            <a:off x="5201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15" type="title"/>
          </p:nvPr>
        </p:nvSpPr>
        <p:spPr>
          <a:xfrm>
            <a:off x="1953575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2" name="Google Shape;492;p33"/>
          <p:cNvSpPr txBox="1"/>
          <p:nvPr>
            <p:ph idx="16" type="title"/>
          </p:nvPr>
        </p:nvSpPr>
        <p:spPr>
          <a:xfrm>
            <a:off x="2677225" y="1756250"/>
            <a:ext cx="7095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3" name="Google Shape;493;p33"/>
          <p:cNvSpPr txBox="1"/>
          <p:nvPr>
            <p:ph idx="17" type="title"/>
          </p:nvPr>
        </p:nvSpPr>
        <p:spPr>
          <a:xfrm>
            <a:off x="338667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4" name="Google Shape;494;p33"/>
          <p:cNvSpPr txBox="1"/>
          <p:nvPr>
            <p:ph idx="18" type="title"/>
          </p:nvPr>
        </p:nvSpPr>
        <p:spPr>
          <a:xfrm>
            <a:off x="4833800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5" name="Google Shape;495;p33"/>
          <p:cNvSpPr txBox="1"/>
          <p:nvPr>
            <p:ph idx="19" type="title"/>
          </p:nvPr>
        </p:nvSpPr>
        <p:spPr>
          <a:xfrm>
            <a:off x="55499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6" name="Google Shape;496;p33"/>
          <p:cNvSpPr txBox="1"/>
          <p:nvPr>
            <p:ph idx="20" type="title"/>
          </p:nvPr>
        </p:nvSpPr>
        <p:spPr>
          <a:xfrm>
            <a:off x="6265650" y="1756250"/>
            <a:ext cx="7236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7" name="Google Shape;497;p33"/>
          <p:cNvSpPr txBox="1"/>
          <p:nvPr>
            <p:ph idx="21" type="title"/>
          </p:nvPr>
        </p:nvSpPr>
        <p:spPr>
          <a:xfrm>
            <a:off x="6989250" y="1756250"/>
            <a:ext cx="710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8" name="Google Shape;498;p33"/>
          <p:cNvSpPr txBox="1"/>
          <p:nvPr>
            <p:ph idx="22" type="title"/>
          </p:nvPr>
        </p:nvSpPr>
        <p:spPr>
          <a:xfrm>
            <a:off x="7699825" y="1756250"/>
            <a:ext cx="7167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499" name="Google Shape;499;p33"/>
          <p:cNvSpPr txBox="1"/>
          <p:nvPr>
            <p:ph idx="23" type="title"/>
          </p:nvPr>
        </p:nvSpPr>
        <p:spPr>
          <a:xfrm>
            <a:off x="8416525" y="1756250"/>
            <a:ext cx="7284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00" name="Google Shape;500;p33"/>
          <p:cNvSpPr txBox="1"/>
          <p:nvPr>
            <p:ph idx="2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1" name="Google Shape;501;p33"/>
          <p:cNvSpPr txBox="1"/>
          <p:nvPr>
            <p:ph idx="25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02" name="Google Shape;502;p33"/>
          <p:cNvSpPr txBox="1"/>
          <p:nvPr>
            <p:ph idx="26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03" name="Google Shape;503;p3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3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33"/>
          <p:cNvSpPr txBox="1"/>
          <p:nvPr>
            <p:ph idx="2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8" name="Google Shape;508;p33"/>
          <p:cNvSpPr txBox="1"/>
          <p:nvPr>
            <p:ph idx="2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09" name="Google Shape;509;p33"/>
          <p:cNvSpPr txBox="1"/>
          <p:nvPr>
            <p:ph idx="29" type="title"/>
          </p:nvPr>
        </p:nvSpPr>
        <p:spPr>
          <a:xfrm>
            <a:off x="3760713" y="1308338"/>
            <a:ext cx="2149800" cy="447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33"/>
          <p:cNvSpPr txBox="1"/>
          <p:nvPr>
            <p:ph idx="30" type="title"/>
          </p:nvPr>
        </p:nvSpPr>
        <p:spPr>
          <a:xfrm>
            <a:off x="4103475" y="1756250"/>
            <a:ext cx="731100" cy="2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Milestones - ALT 2">
  <p:cSld name="CUSTOM_7_1">
    <p:bg>
      <p:bgPr>
        <a:solidFill>
          <a:schemeClr val="l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type="title"/>
          </p:nvPr>
        </p:nvSpPr>
        <p:spPr>
          <a:xfrm>
            <a:off x="77187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3" name="Google Shape;513;p34"/>
          <p:cNvSpPr txBox="1"/>
          <p:nvPr>
            <p:ph idx="2" type="title"/>
          </p:nvPr>
        </p:nvSpPr>
        <p:spPr>
          <a:xfrm>
            <a:off x="843315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4" name="Google Shape;514;p34"/>
          <p:cNvSpPr txBox="1"/>
          <p:nvPr>
            <p:ph idx="3" type="title"/>
          </p:nvPr>
        </p:nvSpPr>
        <p:spPr>
          <a:xfrm>
            <a:off x="4860825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5" name="Google Shape;515;p34"/>
          <p:cNvSpPr txBox="1"/>
          <p:nvPr>
            <p:ph idx="4" type="title"/>
          </p:nvPr>
        </p:nvSpPr>
        <p:spPr>
          <a:xfrm>
            <a:off x="557523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6" name="Google Shape;516;p34"/>
          <p:cNvSpPr txBox="1"/>
          <p:nvPr>
            <p:ph idx="5" type="title"/>
          </p:nvPr>
        </p:nvSpPr>
        <p:spPr>
          <a:xfrm>
            <a:off x="6289688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7" name="Google Shape;517;p34"/>
          <p:cNvSpPr txBox="1"/>
          <p:nvPr>
            <p:ph idx="6" type="title"/>
          </p:nvPr>
        </p:nvSpPr>
        <p:spPr>
          <a:xfrm>
            <a:off x="7004100" y="1307600"/>
            <a:ext cx="714600" cy="43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None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None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18" name="Google Shape;518;p34"/>
          <p:cNvSpPr txBox="1"/>
          <p:nvPr>
            <p:ph idx="7" type="title"/>
          </p:nvPr>
        </p:nvSpPr>
        <p:spPr>
          <a:xfrm>
            <a:off x="2709475" y="1307850"/>
            <a:ext cx="806700" cy="4377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9" name="Google Shape;519;p34"/>
          <p:cNvSpPr txBox="1"/>
          <p:nvPr>
            <p:ph idx="8" type="title"/>
          </p:nvPr>
        </p:nvSpPr>
        <p:spPr>
          <a:xfrm>
            <a:off x="3516175" y="1307575"/>
            <a:ext cx="1344600" cy="4380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0" name="Google Shape;520;p3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1" name="Google Shape;521;p34"/>
          <p:cNvSpPr txBox="1"/>
          <p:nvPr>
            <p:ph idx="9" type="title"/>
          </p:nvPr>
        </p:nvSpPr>
        <p:spPr>
          <a:xfrm flipH="1">
            <a:off x="524150" y="658975"/>
            <a:ext cx="8098500" cy="648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34"/>
          <p:cNvSpPr txBox="1"/>
          <p:nvPr>
            <p:ph idx="13" type="subTitle"/>
          </p:nvPr>
        </p:nvSpPr>
        <p:spPr>
          <a:xfrm>
            <a:off x="523850" y="334925"/>
            <a:ext cx="8099100" cy="3240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523" name="Google Shape;523;p3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3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5" name="Google Shape;525;p3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34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7" name="Google Shape;527;p34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28" name="Google Shape;528;p34"/>
          <p:cNvSpPr/>
          <p:nvPr/>
        </p:nvSpPr>
        <p:spPr>
          <a:xfrm rot="-5400000">
            <a:off x="1615375" y="2839725"/>
            <a:ext cx="2994900" cy="8067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529" name="Google Shape;529;p34"/>
          <p:cNvSpPr/>
          <p:nvPr>
            <p:ph idx="16" type="pic"/>
          </p:nvPr>
        </p:nvSpPr>
        <p:spPr>
          <a:xfrm>
            <a:off x="287425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0" name="Google Shape;530;p34"/>
          <p:cNvSpPr txBox="1"/>
          <p:nvPr>
            <p:ph idx="17" type="title"/>
          </p:nvPr>
        </p:nvSpPr>
        <p:spPr>
          <a:xfrm>
            <a:off x="521250" y="17457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18" type="title"/>
          </p:nvPr>
        </p:nvSpPr>
        <p:spPr>
          <a:xfrm>
            <a:off x="521250" y="2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19" type="title"/>
          </p:nvPr>
        </p:nvSpPr>
        <p:spPr>
          <a:xfrm>
            <a:off x="521250" y="24113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20" type="title"/>
          </p:nvPr>
        </p:nvSpPr>
        <p:spPr>
          <a:xfrm>
            <a:off x="521250" y="274416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21" type="title"/>
          </p:nvPr>
        </p:nvSpPr>
        <p:spPr>
          <a:xfrm>
            <a:off x="521250" y="307857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22" type="title"/>
          </p:nvPr>
        </p:nvSpPr>
        <p:spPr>
          <a:xfrm>
            <a:off x="521250" y="34097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23" type="title"/>
          </p:nvPr>
        </p:nvSpPr>
        <p:spPr>
          <a:xfrm>
            <a:off x="521250" y="37425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24" type="title"/>
          </p:nvPr>
        </p:nvSpPr>
        <p:spPr>
          <a:xfrm>
            <a:off x="521250" y="4075313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"/>
              <a:buNone/>
              <a:defRPr sz="1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8" name="Google Shape;538;p34"/>
          <p:cNvSpPr txBox="1"/>
          <p:nvPr>
            <p:ph idx="25" type="title"/>
          </p:nvPr>
        </p:nvSpPr>
        <p:spPr>
          <a:xfrm>
            <a:off x="521250" y="4408125"/>
            <a:ext cx="2188200" cy="3327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39" name="Google Shape;539;p34"/>
          <p:cNvSpPr/>
          <p:nvPr>
            <p:ph idx="26" type="pic"/>
          </p:nvPr>
        </p:nvSpPr>
        <p:spPr>
          <a:xfrm>
            <a:off x="3146200" y="180910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34"/>
          <p:cNvSpPr/>
          <p:nvPr>
            <p:ph idx="27" type="pic"/>
          </p:nvPr>
        </p:nvSpPr>
        <p:spPr>
          <a:xfrm>
            <a:off x="287425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34"/>
          <p:cNvSpPr/>
          <p:nvPr>
            <p:ph idx="28" type="pic"/>
          </p:nvPr>
        </p:nvSpPr>
        <p:spPr>
          <a:xfrm>
            <a:off x="3146200" y="21398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34"/>
          <p:cNvSpPr/>
          <p:nvPr>
            <p:ph idx="29" type="pic"/>
          </p:nvPr>
        </p:nvSpPr>
        <p:spPr>
          <a:xfrm>
            <a:off x="2874250" y="24706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3" name="Google Shape;543;p34"/>
          <p:cNvSpPr/>
          <p:nvPr>
            <p:ph idx="30" type="pic"/>
          </p:nvPr>
        </p:nvSpPr>
        <p:spPr>
          <a:xfrm>
            <a:off x="2874250" y="278577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4" name="Google Shape;544;p34"/>
          <p:cNvSpPr/>
          <p:nvPr>
            <p:ph idx="31" type="pic"/>
          </p:nvPr>
        </p:nvSpPr>
        <p:spPr>
          <a:xfrm>
            <a:off x="287425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5" name="Google Shape;545;p34"/>
          <p:cNvSpPr/>
          <p:nvPr>
            <p:ph idx="32" type="pic"/>
          </p:nvPr>
        </p:nvSpPr>
        <p:spPr>
          <a:xfrm>
            <a:off x="3146200" y="31407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6" name="Google Shape;546;p34"/>
          <p:cNvSpPr/>
          <p:nvPr>
            <p:ph idx="33" type="pic"/>
          </p:nvPr>
        </p:nvSpPr>
        <p:spPr>
          <a:xfrm>
            <a:off x="2874250" y="3468663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7" name="Google Shape;547;p34"/>
          <p:cNvSpPr/>
          <p:nvPr>
            <p:ph idx="34" type="pic"/>
          </p:nvPr>
        </p:nvSpPr>
        <p:spPr>
          <a:xfrm>
            <a:off x="287425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34"/>
          <p:cNvSpPr/>
          <p:nvPr>
            <p:ph idx="35" type="pic"/>
          </p:nvPr>
        </p:nvSpPr>
        <p:spPr>
          <a:xfrm>
            <a:off x="3146200" y="3806350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34"/>
          <p:cNvSpPr/>
          <p:nvPr>
            <p:ph idx="36" type="pic"/>
          </p:nvPr>
        </p:nvSpPr>
        <p:spPr>
          <a:xfrm>
            <a:off x="2874250" y="4134025"/>
            <a:ext cx="205200" cy="20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34"/>
          <p:cNvSpPr/>
          <p:nvPr>
            <p:ph idx="37" type="pic"/>
          </p:nvPr>
        </p:nvSpPr>
        <p:spPr>
          <a:xfrm>
            <a:off x="2874250" y="4471963"/>
            <a:ext cx="205200" cy="205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3">
  <p:cSld name="BLANK_1_1_1_1_1_1_1_1_1_1_1_2_1">
    <p:bg>
      <p:bgPr>
        <a:solidFill>
          <a:schemeClr val="dk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 txBox="1"/>
          <p:nvPr>
            <p:ph type="title"/>
          </p:nvPr>
        </p:nvSpPr>
        <p:spPr>
          <a:xfrm>
            <a:off x="29520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3" name="Google Shape;553;p35"/>
          <p:cNvSpPr txBox="1"/>
          <p:nvPr>
            <p:ph idx="2" type="title"/>
          </p:nvPr>
        </p:nvSpPr>
        <p:spPr>
          <a:xfrm>
            <a:off x="104265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4" name="Google Shape;554;p35"/>
          <p:cNvSpPr txBox="1"/>
          <p:nvPr>
            <p:ph idx="3" type="title"/>
          </p:nvPr>
        </p:nvSpPr>
        <p:spPr>
          <a:xfrm>
            <a:off x="4867800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5" name="Google Shape;555;p35"/>
          <p:cNvSpPr txBox="1"/>
          <p:nvPr>
            <p:ph idx="4" type="title"/>
          </p:nvPr>
        </p:nvSpPr>
        <p:spPr>
          <a:xfrm>
            <a:off x="6772025" y="2343725"/>
            <a:ext cx="391800" cy="382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1425" spcFirstLastPara="1" rIns="9142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 SemiBold"/>
              <a:buNone/>
              <a:defRPr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56" name="Google Shape;556;p35"/>
          <p:cNvSpPr txBox="1"/>
          <p:nvPr>
            <p:ph idx="1" type="subTitle"/>
          </p:nvPr>
        </p:nvSpPr>
        <p:spPr>
          <a:xfrm>
            <a:off x="29514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7" name="Google Shape;557;p35"/>
          <p:cNvSpPr txBox="1"/>
          <p:nvPr>
            <p:ph idx="5" type="body"/>
          </p:nvPr>
        </p:nvSpPr>
        <p:spPr>
          <a:xfrm>
            <a:off x="29536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35"/>
          <p:cNvSpPr txBox="1"/>
          <p:nvPr>
            <p:ph idx="6" type="subTitle"/>
          </p:nvPr>
        </p:nvSpPr>
        <p:spPr>
          <a:xfrm>
            <a:off x="104208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9" name="Google Shape;559;p35"/>
          <p:cNvSpPr txBox="1"/>
          <p:nvPr>
            <p:ph idx="7" type="subTitle"/>
          </p:nvPr>
        </p:nvSpPr>
        <p:spPr>
          <a:xfrm>
            <a:off x="4867238" y="2726250"/>
            <a:ext cx="19107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0" name="Google Shape;560;p35"/>
          <p:cNvSpPr txBox="1"/>
          <p:nvPr>
            <p:ph idx="8" type="body"/>
          </p:nvPr>
        </p:nvSpPr>
        <p:spPr>
          <a:xfrm>
            <a:off x="104430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35"/>
          <p:cNvSpPr txBox="1"/>
          <p:nvPr>
            <p:ph idx="9" type="body"/>
          </p:nvPr>
        </p:nvSpPr>
        <p:spPr>
          <a:xfrm>
            <a:off x="4869450" y="3368600"/>
            <a:ext cx="19107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35"/>
          <p:cNvSpPr txBox="1"/>
          <p:nvPr>
            <p:ph idx="13" type="subTitle"/>
          </p:nvPr>
        </p:nvSpPr>
        <p:spPr>
          <a:xfrm>
            <a:off x="6771474" y="2726250"/>
            <a:ext cx="1846800" cy="642300"/>
          </a:xfrm>
          <a:prstGeom prst="rect">
            <a:avLst/>
          </a:prstGeom>
        </p:spPr>
        <p:txBody>
          <a:bodyPr anchorCtr="0" anchor="t" bIns="0" lIns="274300" spcFirstLastPara="1" rIns="1828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Medium"/>
              <a:buNone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63" name="Google Shape;563;p35"/>
          <p:cNvSpPr txBox="1"/>
          <p:nvPr>
            <p:ph idx="14" type="body"/>
          </p:nvPr>
        </p:nvSpPr>
        <p:spPr>
          <a:xfrm>
            <a:off x="6773613" y="3368600"/>
            <a:ext cx="1846800" cy="12909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35"/>
          <p:cNvSpPr txBox="1"/>
          <p:nvPr>
            <p:ph idx="15" type="subTitle"/>
          </p:nvPr>
        </p:nvSpPr>
        <p:spPr>
          <a:xfrm>
            <a:off x="1041050" y="334925"/>
            <a:ext cx="57261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 SemiBold"/>
              <a:buNone/>
              <a:defRPr sz="1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565" name="Google Shape;565;p35"/>
          <p:cNvSpPr txBox="1"/>
          <p:nvPr>
            <p:ph idx="16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35"/>
          <p:cNvSpPr txBox="1"/>
          <p:nvPr>
            <p:ph idx="1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35"/>
          <p:cNvSpPr txBox="1"/>
          <p:nvPr>
            <p:ph idx="1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8" name="Google Shape;568;p3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35"/>
          <p:cNvSpPr txBox="1"/>
          <p:nvPr>
            <p:ph idx="19" type="title"/>
          </p:nvPr>
        </p:nvSpPr>
        <p:spPr>
          <a:xfrm flipH="1">
            <a:off x="1046200" y="772500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CUSTOM_8">
    <p:bg>
      <p:bgPr>
        <a:solidFill>
          <a:schemeClr val="lt2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36"/>
          <p:cNvCxnSpPr/>
          <p:nvPr/>
        </p:nvCxnSpPr>
        <p:spPr>
          <a:xfrm rot="10800000">
            <a:off x="1040500" y="39034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6"/>
          <p:cNvSpPr txBox="1"/>
          <p:nvPr>
            <p:ph idx="1" type="subTitle"/>
          </p:nvPr>
        </p:nvSpPr>
        <p:spPr>
          <a:xfrm>
            <a:off x="10407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3" name="Google Shape;573;p36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574" name="Google Shape;574;p36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575" name="Google Shape;575;p3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6"/>
          <p:cNvSpPr txBox="1"/>
          <p:nvPr>
            <p:ph idx="4" type="body"/>
          </p:nvPr>
        </p:nvSpPr>
        <p:spPr>
          <a:xfrm>
            <a:off x="1821800" y="3903425"/>
            <a:ext cx="4167900" cy="779700"/>
          </a:xfrm>
          <a:prstGeom prst="rect">
            <a:avLst/>
          </a:prstGeom>
        </p:spPr>
        <p:txBody>
          <a:bodyPr anchorCtr="0" anchor="ctr" bIns="0" lIns="274300" spcFirstLastPara="1" rIns="182875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581" name="Google Shape;581;p36"/>
          <p:cNvCxnSpPr/>
          <p:nvPr/>
        </p:nvCxnSpPr>
        <p:spPr>
          <a:xfrm rot="10800000">
            <a:off x="1040500" y="4683125"/>
            <a:ext cx="7582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36"/>
          <p:cNvSpPr/>
          <p:nvPr>
            <p:ph idx="5" type="pic"/>
          </p:nvPr>
        </p:nvSpPr>
        <p:spPr>
          <a:xfrm>
            <a:off x="1046150" y="3907375"/>
            <a:ext cx="771600" cy="7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36"/>
          <p:cNvSpPr txBox="1"/>
          <p:nvPr>
            <p:ph type="title"/>
          </p:nvPr>
        </p:nvSpPr>
        <p:spPr>
          <a:xfrm flipH="1">
            <a:off x="1046200" y="722375"/>
            <a:ext cx="5726100" cy="15711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Font typeface="Gowun Batang"/>
              <a:buNone/>
              <a:defRPr sz="5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BLANK_4"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7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586" name="Google Shape;586;p37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7" name="Google Shape;587;p37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8" name="Google Shape;588;p37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9" name="Google Shape;589;p37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0" name="Google Shape;590;p37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37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2" name="Google Shape;592;p37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93" name="Google Shape;593;p37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4" name="Google Shape;594;p37"/>
          <p:cNvSpPr txBox="1"/>
          <p:nvPr>
            <p:ph idx="1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_1_1_1_1_1_1_1_1_1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8"/>
          <p:cNvGrpSpPr/>
          <p:nvPr/>
        </p:nvGrpSpPr>
        <p:grpSpPr>
          <a:xfrm rot="5400000">
            <a:off x="596065" y="4459673"/>
            <a:ext cx="369896" cy="333900"/>
            <a:chOff x="96076" y="654376"/>
            <a:chExt cx="369896" cy="333900"/>
          </a:xfrm>
        </p:grpSpPr>
        <p:cxnSp>
          <p:nvCxnSpPr>
            <p:cNvPr id="597" name="Google Shape;59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8" name="Google Shape;59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0" name="Google Shape;600;p38"/>
          <p:cNvGrpSpPr/>
          <p:nvPr/>
        </p:nvGrpSpPr>
        <p:grpSpPr>
          <a:xfrm rot="5400000">
            <a:off x="596065" y="3723173"/>
            <a:ext cx="369896" cy="333900"/>
            <a:chOff x="96076" y="654376"/>
            <a:chExt cx="369896" cy="333900"/>
          </a:xfrm>
        </p:grpSpPr>
        <p:cxnSp>
          <p:nvCxnSpPr>
            <p:cNvPr id="601" name="Google Shape;601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2" name="Google Shape;602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4" name="Google Shape;604;p38"/>
          <p:cNvGrpSpPr/>
          <p:nvPr/>
        </p:nvGrpSpPr>
        <p:grpSpPr>
          <a:xfrm rot="5400000">
            <a:off x="596065" y="2986673"/>
            <a:ext cx="369896" cy="333900"/>
            <a:chOff x="96076" y="654376"/>
            <a:chExt cx="369896" cy="333900"/>
          </a:xfrm>
        </p:grpSpPr>
        <p:cxnSp>
          <p:nvCxnSpPr>
            <p:cNvPr id="605" name="Google Shape;605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6" name="Google Shape;606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8" name="Google Shape;608;p38"/>
          <p:cNvGrpSpPr/>
          <p:nvPr/>
        </p:nvGrpSpPr>
        <p:grpSpPr>
          <a:xfrm rot="5400000">
            <a:off x="596065" y="2250173"/>
            <a:ext cx="369896" cy="333900"/>
            <a:chOff x="96076" y="654376"/>
            <a:chExt cx="369896" cy="333900"/>
          </a:xfrm>
        </p:grpSpPr>
        <p:cxnSp>
          <p:nvCxnSpPr>
            <p:cNvPr id="609" name="Google Shape;609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0" name="Google Shape;610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 rot="5400000">
            <a:off x="594827" y="1513673"/>
            <a:ext cx="369896" cy="333900"/>
            <a:chOff x="96076" y="654376"/>
            <a:chExt cx="369896" cy="333900"/>
          </a:xfrm>
        </p:grpSpPr>
        <p:cxnSp>
          <p:nvCxnSpPr>
            <p:cNvPr id="613" name="Google Shape;613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4" name="Google Shape;614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5" name="Google Shape;615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16" name="Google Shape;616;p38"/>
          <p:cNvGrpSpPr/>
          <p:nvPr/>
        </p:nvGrpSpPr>
        <p:grpSpPr>
          <a:xfrm rot="5400000">
            <a:off x="594827" y="777173"/>
            <a:ext cx="369896" cy="333900"/>
            <a:chOff x="96076" y="654376"/>
            <a:chExt cx="369896" cy="333900"/>
          </a:xfrm>
        </p:grpSpPr>
        <p:cxnSp>
          <p:nvCxnSpPr>
            <p:cNvPr id="617" name="Google Shape;617;p3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8" name="Google Shape;618;p3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3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620" name="Google Shape;620;p3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3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2" name="Google Shape;622;p3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3" name="Google Shape;623;p3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4" name="Google Shape;624;p3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5" name="Google Shape;625;p38"/>
          <p:cNvSpPr txBox="1"/>
          <p:nvPr>
            <p:ph type="title"/>
          </p:nvPr>
        </p:nvSpPr>
        <p:spPr>
          <a:xfrm>
            <a:off x="1042100" y="334925"/>
            <a:ext cx="75765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626" name="Google Shape;626;p38"/>
          <p:cNvCxnSpPr/>
          <p:nvPr/>
        </p:nvCxnSpPr>
        <p:spPr>
          <a:xfrm>
            <a:off x="1045950" y="2053193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38"/>
          <p:cNvCxnSpPr/>
          <p:nvPr/>
        </p:nvCxnSpPr>
        <p:spPr>
          <a:xfrm>
            <a:off x="1045950" y="2800742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38"/>
          <p:cNvCxnSpPr/>
          <p:nvPr/>
        </p:nvCxnSpPr>
        <p:spPr>
          <a:xfrm>
            <a:off x="1045950" y="35424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38"/>
          <p:cNvCxnSpPr/>
          <p:nvPr/>
        </p:nvCxnSpPr>
        <p:spPr>
          <a:xfrm>
            <a:off x="1045950" y="4297588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38"/>
          <p:cNvCxnSpPr/>
          <p:nvPr/>
        </p:nvCxnSpPr>
        <p:spPr>
          <a:xfrm>
            <a:off x="1045950" y="1307575"/>
            <a:ext cx="8098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" name="Google Shape;631;p38"/>
          <p:cNvSpPr txBox="1"/>
          <p:nvPr>
            <p:ph idx="1" type="subTitle"/>
          </p:nvPr>
        </p:nvSpPr>
        <p:spPr>
          <a:xfrm>
            <a:off x="1042100" y="666250"/>
            <a:ext cx="75819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2" name="Google Shape;632;p38"/>
          <p:cNvSpPr txBox="1"/>
          <p:nvPr>
            <p:ph idx="2" type="subTitle"/>
          </p:nvPr>
        </p:nvSpPr>
        <p:spPr>
          <a:xfrm>
            <a:off x="1042100" y="1307575"/>
            <a:ext cx="7581900" cy="745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3" name="Google Shape;633;p38"/>
          <p:cNvSpPr txBox="1"/>
          <p:nvPr>
            <p:ph idx="3" type="subTitle"/>
          </p:nvPr>
        </p:nvSpPr>
        <p:spPr>
          <a:xfrm>
            <a:off x="1042100" y="2052275"/>
            <a:ext cx="7581900" cy="748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4" name="Google Shape;634;p38"/>
          <p:cNvSpPr txBox="1"/>
          <p:nvPr>
            <p:ph idx="4" type="subTitle"/>
          </p:nvPr>
        </p:nvSpPr>
        <p:spPr>
          <a:xfrm>
            <a:off x="1042100" y="2801150"/>
            <a:ext cx="7581900" cy="741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5" name="Google Shape;635;p38"/>
          <p:cNvSpPr txBox="1"/>
          <p:nvPr>
            <p:ph idx="5" type="subTitle"/>
          </p:nvPr>
        </p:nvSpPr>
        <p:spPr>
          <a:xfrm>
            <a:off x="1042100" y="35424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6" type="subTitle"/>
          </p:nvPr>
        </p:nvSpPr>
        <p:spPr>
          <a:xfrm>
            <a:off x="1042100" y="4297650"/>
            <a:ext cx="7581900" cy="75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BLANK_1_1_3">
    <p:bg>
      <p:bgPr>
        <a:solidFill>
          <a:schemeClr val="lt2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39"/>
          <p:cNvGrpSpPr/>
          <p:nvPr/>
        </p:nvGrpSpPr>
        <p:grpSpPr>
          <a:xfrm rot="5400000">
            <a:off x="593777" y="548798"/>
            <a:ext cx="369896" cy="333900"/>
            <a:chOff x="96076" y="654376"/>
            <a:chExt cx="369896" cy="333900"/>
          </a:xfrm>
        </p:grpSpPr>
        <p:cxnSp>
          <p:nvCxnSpPr>
            <p:cNvPr id="639" name="Google Shape;639;p3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40" name="Google Shape;640;p3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3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643" name="Google Shape;643;p3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3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3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3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3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p39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owun Batang"/>
              <a:buNone/>
              <a:defRPr/>
            </a:lvl9pPr>
          </a:lstStyle>
          <a:p/>
        </p:txBody>
      </p:sp>
      <p:cxnSp>
        <p:nvCxnSpPr>
          <p:cNvPr id="649" name="Google Shape;649;p39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bg>
      <p:bgPr>
        <a:solidFill>
          <a:schemeClr val="lt2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2" name="Google Shape;652;p4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4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4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6">
    <p:bg>
      <p:bgPr>
        <a:solidFill>
          <a:schemeClr val="lt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659" name="Google Shape;659;p4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4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4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3" name="Google Shape;663;p4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4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5" name="Google Shape;665;p4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666" name="Google Shape;666;p4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3">
  <p:cSld name="BLANK_3">
    <p:bg>
      <p:bgPr>
        <a:solidFill>
          <a:schemeClr val="dk2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42"/>
          <p:cNvGrpSpPr/>
          <p:nvPr/>
        </p:nvGrpSpPr>
        <p:grpSpPr>
          <a:xfrm>
            <a:off x="-800" y="-150"/>
            <a:ext cx="9145250" cy="5144250"/>
            <a:chOff x="-800" y="-150"/>
            <a:chExt cx="9145250" cy="5144250"/>
          </a:xfrm>
        </p:grpSpPr>
        <p:cxnSp>
          <p:nvCxnSpPr>
            <p:cNvPr id="669" name="Google Shape;669;p42"/>
            <p:cNvCxnSpPr/>
            <p:nvPr/>
          </p:nvCxnSpPr>
          <p:spPr>
            <a:xfrm>
              <a:off x="514575" y="-150"/>
              <a:ext cx="0" cy="5143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42"/>
            <p:cNvCxnSpPr/>
            <p:nvPr/>
          </p:nvCxnSpPr>
          <p:spPr>
            <a:xfrm rot="10800000">
              <a:off x="-800" y="52112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42"/>
            <p:cNvCxnSpPr/>
            <p:nvPr/>
          </p:nvCxnSpPr>
          <p:spPr>
            <a:xfrm>
              <a:off x="7228800" y="450"/>
              <a:ext cx="0" cy="5214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42"/>
            <p:cNvCxnSpPr/>
            <p:nvPr/>
          </p:nvCxnSpPr>
          <p:spPr>
            <a:xfrm>
              <a:off x="8622600" y="528"/>
              <a:ext cx="0" cy="5143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42"/>
            <p:cNvCxnSpPr/>
            <p:nvPr/>
          </p:nvCxnSpPr>
          <p:spPr>
            <a:xfrm rot="10800000">
              <a:off x="-450" y="36104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42"/>
            <p:cNvCxnSpPr/>
            <p:nvPr/>
          </p:nvCxnSpPr>
          <p:spPr>
            <a:xfrm rot="10800000">
              <a:off x="-450" y="4619575"/>
              <a:ext cx="914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42"/>
            <p:cNvCxnSpPr/>
            <p:nvPr/>
          </p:nvCxnSpPr>
          <p:spPr>
            <a:xfrm>
              <a:off x="7228850" y="3609300"/>
              <a:ext cx="0" cy="15348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6" name="Google Shape;676;p42"/>
          <p:cNvSpPr txBox="1"/>
          <p:nvPr>
            <p:ph type="title"/>
          </p:nvPr>
        </p:nvSpPr>
        <p:spPr>
          <a:xfrm>
            <a:off x="521800" y="1251350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42"/>
          <p:cNvSpPr txBox="1"/>
          <p:nvPr>
            <p:ph idx="1" type="subTitle"/>
          </p:nvPr>
        </p:nvSpPr>
        <p:spPr>
          <a:xfrm>
            <a:off x="521800" y="2782875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nter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8" name="Google Shape;678;p42"/>
          <p:cNvSpPr txBox="1"/>
          <p:nvPr>
            <p:ph idx="2" type="subTitle"/>
          </p:nvPr>
        </p:nvSpPr>
        <p:spPr>
          <a:xfrm>
            <a:off x="518400" y="3609525"/>
            <a:ext cx="6710400" cy="1010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42"/>
          <p:cNvSpPr txBox="1"/>
          <p:nvPr>
            <p:ph idx="3" type="subTitle"/>
          </p:nvPr>
        </p:nvSpPr>
        <p:spPr>
          <a:xfrm>
            <a:off x="3171350" y="11075"/>
            <a:ext cx="40575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42"/>
          <p:cNvSpPr txBox="1"/>
          <p:nvPr>
            <p:ph idx="4" type="subTitle"/>
          </p:nvPr>
        </p:nvSpPr>
        <p:spPr>
          <a:xfrm>
            <a:off x="7228800" y="11075"/>
            <a:ext cx="1393800" cy="5082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6">
  <p:cSld name="BLANK_2">
    <p:bg>
      <p:bgPr>
        <a:solidFill>
          <a:schemeClr val="dk2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2" name="Google Shape;682;p43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3" name="Google Shape;683;p43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" name="Google Shape;684;p43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5" name="Google Shape;685;p43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43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43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43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9" name="Google Shape;689;p43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0" name="Google Shape;690;p43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ALT 4">
  <p:cSld name="BLANK_2_2">
    <p:bg>
      <p:bgPr>
        <a:solidFill>
          <a:schemeClr val="dk2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4"/>
          <p:cNvSpPr txBox="1"/>
          <p:nvPr>
            <p:ph idx="1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3" name="Google Shape;693;p44"/>
          <p:cNvSpPr txBox="1"/>
          <p:nvPr>
            <p:ph idx="2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4" name="Google Shape;694;p44"/>
          <p:cNvSpPr txBox="1"/>
          <p:nvPr>
            <p:ph idx="3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95" name="Google Shape;695;p44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44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7" name="Google Shape;697;p44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8" name="Google Shape;698;p44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9" name="Google Shape;699;p44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4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4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4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3" name="Google Shape;703;p44"/>
          <p:cNvSpPr txBox="1"/>
          <p:nvPr>
            <p:ph idx="4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5">
  <p:cSld name="BLANK_2_1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5" name="Google Shape;705;p4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4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9" name="Google Shape;709;p45"/>
          <p:cNvCxnSpPr/>
          <p:nvPr/>
        </p:nvCxnSpPr>
        <p:spPr>
          <a:xfrm>
            <a:off x="-675" y="3464200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5"/>
          <p:cNvCxnSpPr/>
          <p:nvPr/>
        </p:nvCxnSpPr>
        <p:spPr>
          <a:xfrm>
            <a:off x="516375" y="4043175"/>
            <a:ext cx="811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45"/>
          <p:cNvSpPr txBox="1"/>
          <p:nvPr>
            <p:ph type="title"/>
          </p:nvPr>
        </p:nvSpPr>
        <p:spPr>
          <a:xfrm>
            <a:off x="511600" y="913900"/>
            <a:ext cx="8111100" cy="16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Gowun Batang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idx="1" type="subTitle"/>
          </p:nvPr>
        </p:nvSpPr>
        <p:spPr>
          <a:xfrm>
            <a:off x="511500" y="2515913"/>
            <a:ext cx="8111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Inter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2" type="subTitle"/>
          </p:nvPr>
        </p:nvSpPr>
        <p:spPr>
          <a:xfrm>
            <a:off x="514575" y="3467000"/>
            <a:ext cx="40575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3" type="subTitle"/>
          </p:nvPr>
        </p:nvSpPr>
        <p:spPr>
          <a:xfrm>
            <a:off x="4572000" y="3467000"/>
            <a:ext cx="4057500" cy="576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45"/>
          <p:cNvSpPr txBox="1"/>
          <p:nvPr>
            <p:ph idx="4" type="subTitle"/>
          </p:nvPr>
        </p:nvSpPr>
        <p:spPr>
          <a:xfrm>
            <a:off x="518400" y="4043175"/>
            <a:ext cx="8111100" cy="5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6" name="Google Shape;716;p45"/>
          <p:cNvCxnSpPr/>
          <p:nvPr/>
        </p:nvCxnSpPr>
        <p:spPr>
          <a:xfrm>
            <a:off x="4572000" y="3464200"/>
            <a:ext cx="0" cy="57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Dark ALT">
  <p:cSld name="BLANK_1_5">
    <p:bg>
      <p:bgPr>
        <a:solidFill>
          <a:schemeClr val="lt1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0" name="Google Shape;720;p4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2" name="Google Shape;722;p4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4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4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4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cutive Team Intro - ALT 2">
  <p:cSld name="BLANK_1_3">
    <p:bg>
      <p:bgPr>
        <a:solidFill>
          <a:schemeClr val="l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7"/>
          <p:cNvSpPr txBox="1"/>
          <p:nvPr>
            <p:ph idx="1" type="body"/>
          </p:nvPr>
        </p:nvSpPr>
        <p:spPr>
          <a:xfrm>
            <a:off x="4684025" y="3361000"/>
            <a:ext cx="20901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9" name="Google Shape;729;p47"/>
          <p:cNvSpPr txBox="1"/>
          <p:nvPr>
            <p:ph idx="2" type="body"/>
          </p:nvPr>
        </p:nvSpPr>
        <p:spPr>
          <a:xfrm>
            <a:off x="6774125" y="3361250"/>
            <a:ext cx="23706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0" name="Google Shape;730;p47"/>
          <p:cNvSpPr txBox="1"/>
          <p:nvPr>
            <p:ph idx="3" type="body"/>
          </p:nvPr>
        </p:nvSpPr>
        <p:spPr>
          <a:xfrm>
            <a:off x="2597175" y="3361000"/>
            <a:ext cx="20868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31" name="Google Shape;731;p47"/>
          <p:cNvSpPr txBox="1"/>
          <p:nvPr>
            <p:ph idx="4" type="body"/>
          </p:nvPr>
        </p:nvSpPr>
        <p:spPr>
          <a:xfrm>
            <a:off x="520425" y="3361000"/>
            <a:ext cx="2077500" cy="16113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32" name="Google Shape;732;p47"/>
          <p:cNvSpPr/>
          <p:nvPr/>
        </p:nvSpPr>
        <p:spPr>
          <a:xfrm rot="-5400000">
            <a:off x="7573550" y="1789950"/>
            <a:ext cx="771000" cy="237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3" name="Google Shape;733;p47"/>
          <p:cNvSpPr/>
          <p:nvPr/>
        </p:nvSpPr>
        <p:spPr>
          <a:xfrm rot="-5400000">
            <a:off x="5343575" y="1930200"/>
            <a:ext cx="771000" cy="209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4" name="Google Shape;734;p47"/>
          <p:cNvSpPr/>
          <p:nvPr/>
        </p:nvSpPr>
        <p:spPr>
          <a:xfrm rot="-5400000">
            <a:off x="3255125" y="1931850"/>
            <a:ext cx="771000" cy="208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5" name="Google Shape;735;p47"/>
          <p:cNvSpPr/>
          <p:nvPr/>
        </p:nvSpPr>
        <p:spPr>
          <a:xfrm rot="-5400000">
            <a:off x="1173425" y="1936950"/>
            <a:ext cx="771000" cy="20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736" name="Google Shape;736;p47"/>
          <p:cNvSpPr txBox="1"/>
          <p:nvPr>
            <p:ph idx="5" type="subTitle"/>
          </p:nvPr>
        </p:nvSpPr>
        <p:spPr>
          <a:xfrm>
            <a:off x="52042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7" name="Google Shape;737;p47"/>
          <p:cNvSpPr txBox="1"/>
          <p:nvPr>
            <p:ph idx="6" type="subTitle"/>
          </p:nvPr>
        </p:nvSpPr>
        <p:spPr>
          <a:xfrm>
            <a:off x="2597225" y="2589750"/>
            <a:ext cx="2076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8" name="Google Shape;738;p47"/>
          <p:cNvSpPr txBox="1"/>
          <p:nvPr>
            <p:ph idx="7" type="subTitle"/>
          </p:nvPr>
        </p:nvSpPr>
        <p:spPr>
          <a:xfrm>
            <a:off x="4685675" y="2589750"/>
            <a:ext cx="209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39" name="Google Shape;739;p47"/>
          <p:cNvSpPr txBox="1"/>
          <p:nvPr>
            <p:ph idx="8" type="subTitle"/>
          </p:nvPr>
        </p:nvSpPr>
        <p:spPr>
          <a:xfrm>
            <a:off x="6773425" y="2589750"/>
            <a:ext cx="23706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None/>
              <a:defRPr sz="1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40" name="Google Shape;740;p47"/>
          <p:cNvSpPr/>
          <p:nvPr>
            <p:ph idx="9" type="pic"/>
          </p:nvPr>
        </p:nvSpPr>
        <p:spPr>
          <a:xfrm>
            <a:off x="6773402" y="841675"/>
            <a:ext cx="23706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47"/>
          <p:cNvSpPr/>
          <p:nvPr>
            <p:ph idx="13" type="pic"/>
          </p:nvPr>
        </p:nvSpPr>
        <p:spPr>
          <a:xfrm>
            <a:off x="4685838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47"/>
          <p:cNvSpPr/>
          <p:nvPr>
            <p:ph idx="14" type="pic"/>
          </p:nvPr>
        </p:nvSpPr>
        <p:spPr>
          <a:xfrm>
            <a:off x="2597225" y="841675"/>
            <a:ext cx="2086800" cy="17487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47"/>
          <p:cNvSpPr/>
          <p:nvPr>
            <p:ph idx="15" type="pic"/>
          </p:nvPr>
        </p:nvSpPr>
        <p:spPr>
          <a:xfrm>
            <a:off x="520725" y="841675"/>
            <a:ext cx="2076600" cy="1748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744" name="Google Shape;744;p47"/>
          <p:cNvCxnSpPr/>
          <p:nvPr/>
        </p:nvCxnSpPr>
        <p:spPr>
          <a:xfrm>
            <a:off x="2598000" y="842050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5" name="Google Shape;745;p47"/>
          <p:cNvCxnSpPr/>
          <p:nvPr/>
        </p:nvCxnSpPr>
        <p:spPr>
          <a:xfrm>
            <a:off x="6773750" y="841675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7"/>
          <p:cNvCxnSpPr/>
          <p:nvPr/>
        </p:nvCxnSpPr>
        <p:spPr>
          <a:xfrm>
            <a:off x="4684713" y="842026"/>
            <a:ext cx="0" cy="430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7"/>
          <p:cNvCxnSpPr/>
          <p:nvPr/>
        </p:nvCxnSpPr>
        <p:spPr>
          <a:xfrm rot="10800000">
            <a:off x="520800" y="33610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8" name="Google Shape;748;p47"/>
          <p:cNvCxnSpPr/>
          <p:nvPr/>
        </p:nvCxnSpPr>
        <p:spPr>
          <a:xfrm rot="10800000">
            <a:off x="520800" y="25904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9" name="Google Shape;749;p47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0" name="Google Shape;750;p47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751" name="Google Shape;751;p47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752" name="Google Shape;752;p4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4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4" name="Google Shape;754;p4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5" name="Google Shape;755;p4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47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2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8"/>
          <p:cNvGrpSpPr/>
          <p:nvPr/>
        </p:nvGrpSpPr>
        <p:grpSpPr>
          <a:xfrm rot="5400000">
            <a:off x="593777" y="660623"/>
            <a:ext cx="369896" cy="333900"/>
            <a:chOff x="96076" y="654376"/>
            <a:chExt cx="369896" cy="333900"/>
          </a:xfrm>
        </p:grpSpPr>
        <p:cxnSp>
          <p:nvCxnSpPr>
            <p:cNvPr id="760" name="Google Shape;760;p4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p4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3" name="Google Shape;763;p48"/>
          <p:cNvSpPr txBox="1"/>
          <p:nvPr>
            <p:ph type="title"/>
          </p:nvPr>
        </p:nvSpPr>
        <p:spPr>
          <a:xfrm flipH="1">
            <a:off x="1040750" y="334850"/>
            <a:ext cx="7581900" cy="88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wun Batang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owun Batang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1" type="body"/>
          </p:nvPr>
        </p:nvSpPr>
        <p:spPr>
          <a:xfrm>
            <a:off x="1042100" y="1307575"/>
            <a:ext cx="3977100" cy="3522300"/>
          </a:xfrm>
          <a:prstGeom prst="rect">
            <a:avLst/>
          </a:prstGeom>
        </p:spPr>
        <p:txBody>
          <a:bodyPr anchorCtr="0" anchor="t" bIns="91425" lIns="274300" spcFirstLastPara="1" rIns="91425" wrap="square" tIns="27430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8" name="Google Shape;768;p4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9" name="Google Shape;769;p4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0" name="Google Shape;770;p4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4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2" name="Google Shape;772;p4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48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LANK_1_1_1">
    <p:bg>
      <p:bgPr>
        <a:solidFill>
          <a:schemeClr val="lt2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49"/>
          <p:cNvGrpSpPr/>
          <p:nvPr/>
        </p:nvGrpSpPr>
        <p:grpSpPr>
          <a:xfrm rot="5400000">
            <a:off x="593777" y="654575"/>
            <a:ext cx="369896" cy="333900"/>
            <a:chOff x="96076" y="654376"/>
            <a:chExt cx="369896" cy="333900"/>
          </a:xfrm>
        </p:grpSpPr>
        <p:cxnSp>
          <p:nvCxnSpPr>
            <p:cNvPr id="776" name="Google Shape;776;p4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7" name="Google Shape;777;p4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79" name="Google Shape;779;p49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0" name="Google Shape;780;p4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1" name="Google Shape;781;p4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2" name="Google Shape;782;p4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3" name="Google Shape;783;p4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4" name="Google Shape;784;p4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5" name="Google Shape;785;p49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9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7" name="Google Shape;787;p49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88" name="Google Shape;788;p49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_2">
    <p:bg>
      <p:bgPr>
        <a:solidFill>
          <a:schemeClr val="lt2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50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791" name="Google Shape;791;p5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2" name="Google Shape;792;p5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93" name="Google Shape;793;p5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94" name="Google Shape;794;p50"/>
          <p:cNvCxnSpPr/>
          <p:nvPr/>
        </p:nvCxnSpPr>
        <p:spPr>
          <a:xfrm>
            <a:off x="5019250" y="1307650"/>
            <a:ext cx="0" cy="3851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5" name="Google Shape;795;p5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6" name="Google Shape;796;p5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7" name="Google Shape;797;p5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5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5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0" name="Google Shape;800;p50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50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sp>
        <p:nvSpPr>
          <p:cNvPr id="802" name="Google Shape;802;p50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3" name="Google Shape;803;p50"/>
          <p:cNvSpPr txBox="1"/>
          <p:nvPr>
            <p:ph idx="2" type="body"/>
          </p:nvPr>
        </p:nvSpPr>
        <p:spPr>
          <a:xfrm>
            <a:off x="501925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04" name="Google Shape;804;p5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5" name="Google Shape;805;p50"/>
          <p:cNvSpPr txBox="1"/>
          <p:nvPr>
            <p:ph idx="4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6" name="Google Shape;806;p50"/>
          <p:cNvSpPr txBox="1"/>
          <p:nvPr>
            <p:ph idx="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07" name="Google Shape;807;p50"/>
          <p:cNvSpPr txBox="1"/>
          <p:nvPr>
            <p:ph idx="6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8" name="Google Shape;808;p50"/>
          <p:cNvSpPr txBox="1"/>
          <p:nvPr>
            <p:ph idx="7" type="title"/>
          </p:nvPr>
        </p:nvSpPr>
        <p:spPr>
          <a:xfrm>
            <a:off x="501925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BLANK_1_1_1_1">
    <p:bg>
      <p:bgPr>
        <a:solidFill>
          <a:schemeClr val="lt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51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11" name="Google Shape;811;p51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12" name="Google Shape;812;p51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13" name="Google Shape;813;p51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14" name="Google Shape;814;p51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15" name="Google Shape;815;p5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p5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p5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5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5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51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_2">
    <p:bg>
      <p:bgPr>
        <a:solidFill>
          <a:schemeClr val="lt2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52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23" name="Google Shape;823;p52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4" name="Google Shape;824;p52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26" name="Google Shape;826;p52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27" name="Google Shape;827;p5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8" name="Google Shape;828;p5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5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0" name="Google Shape;830;p5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5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2" name="Google Shape;832;p52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3" name="Google Shape;833;p5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4" name="Google Shape;834;p5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35" name="Google Shape;835;p5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BLANK_1_1_1_1_1">
    <p:bg>
      <p:bgPr>
        <a:solidFill>
          <a:schemeClr val="lt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38" name="Google Shape;838;p5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5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41" name="Google Shape;841;p53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42" name="Google Shape;842;p5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5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4" name="Google Shape;844;p5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5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5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53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8" name="Google Shape;848;p53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- ALT 1">
  <p:cSld name="BLANK_1_1_1_1_1_2">
    <p:bg>
      <p:bgPr>
        <a:solidFill>
          <a:schemeClr val="lt2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5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851" name="Google Shape;851;p5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2" name="Google Shape;852;p5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53" name="Google Shape;853;p5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4" name="Google Shape;854;p54"/>
          <p:cNvSpPr txBox="1"/>
          <p:nvPr>
            <p:ph type="title"/>
          </p:nvPr>
        </p:nvSpPr>
        <p:spPr>
          <a:xfrm flipH="1">
            <a:off x="1040750" y="334850"/>
            <a:ext cx="7581900" cy="9726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9pPr>
          </a:lstStyle>
          <a:p/>
        </p:txBody>
      </p:sp>
      <p:cxnSp>
        <p:nvCxnSpPr>
          <p:cNvPr id="855" name="Google Shape;855;p5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5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7" name="Google Shape;857;p5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8" name="Google Shape;858;p5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9" name="Google Shape;859;p5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54"/>
          <p:cNvCxnSpPr/>
          <p:nvPr/>
        </p:nvCxnSpPr>
        <p:spPr>
          <a:xfrm>
            <a:off x="1042100" y="1307575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1" name="Google Shape;861;p54"/>
          <p:cNvSpPr txBox="1"/>
          <p:nvPr>
            <p:ph idx="1" type="body"/>
          </p:nvPr>
        </p:nvSpPr>
        <p:spPr>
          <a:xfrm>
            <a:off x="1042100" y="1860050"/>
            <a:ext cx="3614400" cy="29697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62" name="Google Shape;862;p5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3" name="Google Shape;863;p5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4" name="Google Shape;864;p5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65" name="Google Shape;865;p54"/>
          <p:cNvSpPr txBox="1"/>
          <p:nvPr>
            <p:ph idx="5" type="title"/>
          </p:nvPr>
        </p:nvSpPr>
        <p:spPr>
          <a:xfrm>
            <a:off x="1042100" y="130770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lt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55"/>
          <p:cNvCxnSpPr/>
          <p:nvPr/>
        </p:nvCxnSpPr>
        <p:spPr>
          <a:xfrm>
            <a:off x="514575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8" name="Google Shape;868;p55"/>
          <p:cNvCxnSpPr/>
          <p:nvPr/>
        </p:nvCxnSpPr>
        <p:spPr>
          <a:xfrm>
            <a:off x="8622600" y="521125"/>
            <a:ext cx="0" cy="409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9" name="Google Shape;869;p55"/>
          <p:cNvCxnSpPr/>
          <p:nvPr/>
        </p:nvCxnSpPr>
        <p:spPr>
          <a:xfrm>
            <a:off x="-675" y="5211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0" name="Google Shape;870;p55"/>
          <p:cNvCxnSpPr/>
          <p:nvPr/>
        </p:nvCxnSpPr>
        <p:spPr>
          <a:xfrm>
            <a:off x="-675" y="4619425"/>
            <a:ext cx="914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55"/>
          <p:cNvSpPr txBox="1"/>
          <p:nvPr>
            <p:ph type="title"/>
          </p:nvPr>
        </p:nvSpPr>
        <p:spPr>
          <a:xfrm>
            <a:off x="511600" y="1703125"/>
            <a:ext cx="8111100" cy="17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owun Batang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None/>
              <a:defRPr sz="55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BLANK_1_1_1_1_1_1_1_1_2_3">
    <p:bg>
      <p:bgPr>
        <a:solidFill>
          <a:schemeClr val="lt2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74" name="Google Shape;874;p5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5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56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5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8" name="Google Shape;878;p56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ALT 1">
  <p:cSld name="BLANK_1_1_1_1_1_1_1_1_2_3_1">
    <p:bg>
      <p:bgPr>
        <a:solidFill>
          <a:schemeClr val="lt2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881" name="Google Shape;881;p5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2" name="Google Shape;882;p5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57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4" name="Google Shape;884;p5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5" name="Google Shape;885;p57"/>
          <p:cNvSpPr txBox="1"/>
          <p:nvPr>
            <p:ph idx="1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886" name="Google Shape;886;p57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7" name="Google Shape;887;p57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888" name="Google Shape;888;p57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 Comment - Dark ALT">
  <p:cSld name="BLANK_1_1_1_1_1_1_1_1_2_2">
    <p:bg>
      <p:bgPr>
        <a:solidFill>
          <a:schemeClr val="dk2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8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891" name="Google Shape;891;p5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5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3" name="Google Shape;893;p5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4" name="Google Shape;894;p5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5" name="Google Shape;895;p58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6" name="Google Shape;896;p5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58"/>
          <p:cNvSpPr txBox="1"/>
          <p:nvPr>
            <p:ph type="title"/>
          </p:nvPr>
        </p:nvSpPr>
        <p:spPr>
          <a:xfrm>
            <a:off x="6773750" y="841725"/>
            <a:ext cx="1848900" cy="364800"/>
          </a:xfrm>
          <a:prstGeom prst="rect">
            <a:avLst/>
          </a:prstGeom>
        </p:spPr>
        <p:txBody>
          <a:bodyPr anchorCtr="0" anchor="ctr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98" name="Google Shape;898;p58"/>
          <p:cNvSpPr txBox="1"/>
          <p:nvPr>
            <p:ph idx="4" type="subTitle"/>
          </p:nvPr>
        </p:nvSpPr>
        <p:spPr>
          <a:xfrm>
            <a:off x="6773750" y="1252675"/>
            <a:ext cx="1848900" cy="3351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9" name="Google Shape;899;p58"/>
          <p:cNvSpPr txBox="1"/>
          <p:nvPr>
            <p:ph idx="5" type="body"/>
          </p:nvPr>
        </p:nvSpPr>
        <p:spPr>
          <a:xfrm>
            <a:off x="6773750" y="1633925"/>
            <a:ext cx="1848900" cy="32109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900" name="Google Shape;900;p58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Dark ALT">
  <p:cSld name="BLANK_1_1_1_1_1_1_1_1_2_2_1"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9"/>
          <p:cNvSpPr/>
          <p:nvPr/>
        </p:nvSpPr>
        <p:spPr>
          <a:xfrm>
            <a:off x="6771475" y="-25"/>
            <a:ext cx="2372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03" name="Google Shape;903;p59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4" name="Google Shape;904;p59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5" name="Google Shape;905;p59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6" name="Google Shape;906;p5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7" name="Google Shape;907;p59"/>
          <p:cNvCxnSpPr/>
          <p:nvPr/>
        </p:nvCxnSpPr>
        <p:spPr>
          <a:xfrm>
            <a:off x="67737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9" name="Google Shape;909;p59"/>
          <p:cNvCxnSpPr/>
          <p:nvPr/>
        </p:nvCxnSpPr>
        <p:spPr>
          <a:xfrm>
            <a:off x="521250" y="334900"/>
            <a:ext cx="8622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9"/>
          <p:cNvSpPr txBox="1"/>
          <p:nvPr>
            <p:ph idx="4" type="body"/>
          </p:nvPr>
        </p:nvSpPr>
        <p:spPr>
          <a:xfrm>
            <a:off x="6773750" y="841725"/>
            <a:ext cx="1848900" cy="4003200"/>
          </a:xfrm>
          <a:prstGeom prst="rect">
            <a:avLst/>
          </a:prstGeom>
        </p:spPr>
        <p:txBody>
          <a:bodyPr anchorCtr="0" anchor="t" bIns="146300" lIns="182875" spcFirstLastPara="1" rIns="9142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">
    <p:bg>
      <p:bgPr>
        <a:solidFill>
          <a:schemeClr val="lt2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2" name="Google Shape;912;p6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3" name="Google Shape;913;p6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6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6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6" name="Google Shape;916;p60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17" name="Google Shape;917;p60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- ALT 1">
  <p:cSld name="BLANK_1_1_1_1_1_1_1_1_1_2">
    <p:bg>
      <p:bgPr>
        <a:solidFill>
          <a:schemeClr val="lt2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0" name="Google Shape;920;p6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1" name="Google Shape;921;p6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2" name="Google Shape;922;p6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3" name="Google Shape;923;p61"/>
          <p:cNvSpPr txBox="1"/>
          <p:nvPr>
            <p:ph idx="1" type="body"/>
          </p:nvPr>
        </p:nvSpPr>
        <p:spPr>
          <a:xfrm>
            <a:off x="5019300" y="1471750"/>
            <a:ext cx="3614400" cy="33576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24" name="Google Shape;924;p61"/>
          <p:cNvSpPr txBox="1"/>
          <p:nvPr>
            <p:ph type="title"/>
          </p:nvPr>
        </p:nvSpPr>
        <p:spPr>
          <a:xfrm>
            <a:off x="1428975" y="1989426"/>
            <a:ext cx="2682600" cy="13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●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○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nter SemiBold"/>
              <a:buChar char="■"/>
              <a:defRPr sz="55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25" name="Google Shape;925;p61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6" name="Google Shape;926;p6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7" name="Google Shape;927;p61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28" name="Google Shape;928;p61"/>
          <p:cNvSpPr txBox="1"/>
          <p:nvPr>
            <p:ph idx="5" type="title"/>
          </p:nvPr>
        </p:nvSpPr>
        <p:spPr>
          <a:xfrm>
            <a:off x="5019300" y="919750"/>
            <a:ext cx="3614400" cy="552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2">
  <p:cSld name="BLANK_1_1_1_1_1_1_1_1_1_1_2">
    <p:bg>
      <p:bgPr>
        <a:solidFill>
          <a:schemeClr val="lt2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2"/>
          <p:cNvSpPr/>
          <p:nvPr/>
        </p:nvSpPr>
        <p:spPr>
          <a:xfrm>
            <a:off x="3456825" y="841725"/>
            <a:ext cx="2763600" cy="430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931" name="Google Shape;931;p62"/>
          <p:cNvSpPr txBox="1"/>
          <p:nvPr>
            <p:ph idx="1" type="subTitle"/>
          </p:nvPr>
        </p:nvSpPr>
        <p:spPr>
          <a:xfrm>
            <a:off x="10353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2" name="Google Shape;932;p62"/>
          <p:cNvSpPr txBox="1"/>
          <p:nvPr>
            <p:ph idx="2" type="subTitle"/>
          </p:nvPr>
        </p:nvSpPr>
        <p:spPr>
          <a:xfrm>
            <a:off x="6725775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3" name="Google Shape;933;p62"/>
          <p:cNvSpPr txBox="1"/>
          <p:nvPr>
            <p:ph idx="3" type="subTitle"/>
          </p:nvPr>
        </p:nvSpPr>
        <p:spPr>
          <a:xfrm>
            <a:off x="3887200" y="4439000"/>
            <a:ext cx="1916100" cy="34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4" name="Google Shape;934;p62"/>
          <p:cNvSpPr txBox="1"/>
          <p:nvPr>
            <p:ph type="title"/>
          </p:nvPr>
        </p:nvSpPr>
        <p:spPr>
          <a:xfrm>
            <a:off x="25115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5" name="Google Shape;935;p62"/>
          <p:cNvSpPr txBox="1"/>
          <p:nvPr>
            <p:ph idx="4" type="title"/>
          </p:nvPr>
        </p:nvSpPr>
        <p:spPr>
          <a:xfrm>
            <a:off x="8201950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36" name="Google Shape;936;p62"/>
          <p:cNvSpPr txBox="1"/>
          <p:nvPr>
            <p:ph idx="5" type="title"/>
          </p:nvPr>
        </p:nvSpPr>
        <p:spPr>
          <a:xfrm>
            <a:off x="11791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7" name="Google Shape;937;p62"/>
          <p:cNvSpPr txBox="1"/>
          <p:nvPr>
            <p:ph idx="6" type="title"/>
          </p:nvPr>
        </p:nvSpPr>
        <p:spPr>
          <a:xfrm>
            <a:off x="686955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●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○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Char char="■"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8" name="Google Shape;938;p62"/>
          <p:cNvSpPr txBox="1"/>
          <p:nvPr>
            <p:ph idx="7" type="title"/>
          </p:nvPr>
        </p:nvSpPr>
        <p:spPr>
          <a:xfrm>
            <a:off x="4906000" y="3973850"/>
            <a:ext cx="4875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●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○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Char char="■"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39" name="Google Shape;939;p62"/>
          <p:cNvSpPr txBox="1"/>
          <p:nvPr>
            <p:ph idx="8" type="title"/>
          </p:nvPr>
        </p:nvSpPr>
        <p:spPr>
          <a:xfrm>
            <a:off x="5363375" y="4104025"/>
            <a:ext cx="4398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●"/>
              <a:defRPr sz="800"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○"/>
              <a:defRPr sz="800"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 Light"/>
              <a:buChar char="■"/>
              <a:defRPr sz="8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940" name="Google Shape;940;p62"/>
          <p:cNvSpPr txBox="1"/>
          <p:nvPr>
            <p:ph idx="9" type="body"/>
          </p:nvPr>
        </p:nvSpPr>
        <p:spPr>
          <a:xfrm>
            <a:off x="922250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1" name="Google Shape;941;p62"/>
          <p:cNvSpPr txBox="1"/>
          <p:nvPr>
            <p:ph idx="13" type="body"/>
          </p:nvPr>
        </p:nvSpPr>
        <p:spPr>
          <a:xfrm>
            <a:off x="6613213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2" name="Google Shape;942;p62"/>
          <p:cNvSpPr txBox="1"/>
          <p:nvPr>
            <p:ph idx="14" type="body"/>
          </p:nvPr>
        </p:nvSpPr>
        <p:spPr>
          <a:xfrm>
            <a:off x="3767726" y="2203550"/>
            <a:ext cx="2141100" cy="164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3" name="Google Shape;943;p62"/>
          <p:cNvSpPr txBox="1"/>
          <p:nvPr>
            <p:ph idx="15" type="title"/>
          </p:nvPr>
        </p:nvSpPr>
        <p:spPr>
          <a:xfrm>
            <a:off x="922925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44" name="Google Shape;944;p62"/>
          <p:cNvCxnSpPr/>
          <p:nvPr/>
        </p:nvCxnSpPr>
        <p:spPr>
          <a:xfrm rot="10800000">
            <a:off x="13529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p62"/>
          <p:cNvSpPr/>
          <p:nvPr/>
        </p:nvSpPr>
        <p:spPr>
          <a:xfrm>
            <a:off x="13494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46" name="Google Shape;946;p62"/>
          <p:cNvCxnSpPr/>
          <p:nvPr/>
        </p:nvCxnSpPr>
        <p:spPr>
          <a:xfrm rot="10800000">
            <a:off x="10353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7" name="Google Shape;947;p62"/>
          <p:cNvSpPr txBox="1"/>
          <p:nvPr>
            <p:ph idx="16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8" name="Google Shape;948;p62"/>
          <p:cNvSpPr txBox="1"/>
          <p:nvPr>
            <p:ph idx="17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949" name="Google Shape;949;p62"/>
          <p:cNvSpPr txBox="1"/>
          <p:nvPr>
            <p:ph idx="1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950" name="Google Shape;950;p6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6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6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6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6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62"/>
          <p:cNvSpPr txBox="1"/>
          <p:nvPr>
            <p:ph idx="19" type="title"/>
          </p:nvPr>
        </p:nvSpPr>
        <p:spPr>
          <a:xfrm flipH="1">
            <a:off x="524150" y="334900"/>
            <a:ext cx="62487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956" name="Google Shape;956;p62"/>
          <p:cNvCxnSpPr/>
          <p:nvPr/>
        </p:nvCxnSpPr>
        <p:spPr>
          <a:xfrm rot="10800000">
            <a:off x="7043347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62"/>
          <p:cNvSpPr/>
          <p:nvPr/>
        </p:nvSpPr>
        <p:spPr>
          <a:xfrm>
            <a:off x="7039865" y="4383492"/>
            <a:ext cx="105900" cy="11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58" name="Google Shape;958;p62"/>
          <p:cNvCxnSpPr/>
          <p:nvPr/>
        </p:nvCxnSpPr>
        <p:spPr>
          <a:xfrm rot="10800000">
            <a:off x="6725765" y="4439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62"/>
          <p:cNvSpPr txBox="1"/>
          <p:nvPr>
            <p:ph idx="20" type="title"/>
          </p:nvPr>
        </p:nvSpPr>
        <p:spPr>
          <a:xfrm>
            <a:off x="6613888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0" name="Google Shape;960;p62"/>
          <p:cNvCxnSpPr/>
          <p:nvPr/>
        </p:nvCxnSpPr>
        <p:spPr>
          <a:xfrm rot="10800000">
            <a:off x="520800" y="220322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1" name="Google Shape;961;p62"/>
          <p:cNvSpPr txBox="1"/>
          <p:nvPr>
            <p:ph idx="21" type="title"/>
          </p:nvPr>
        </p:nvSpPr>
        <p:spPr>
          <a:xfrm>
            <a:off x="3768413" y="841900"/>
            <a:ext cx="21411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962" name="Google Shape;962;p62"/>
          <p:cNvCxnSpPr/>
          <p:nvPr/>
        </p:nvCxnSpPr>
        <p:spPr>
          <a:xfrm rot="10800000">
            <a:off x="4204772" y="4439001"/>
            <a:ext cx="159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3" name="Google Shape;963;p62"/>
          <p:cNvSpPr/>
          <p:nvPr/>
        </p:nvSpPr>
        <p:spPr>
          <a:xfrm>
            <a:off x="5076315" y="4383492"/>
            <a:ext cx="105900" cy="11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964" name="Google Shape;964;p62"/>
          <p:cNvCxnSpPr/>
          <p:nvPr/>
        </p:nvCxnSpPr>
        <p:spPr>
          <a:xfrm rot="10800000">
            <a:off x="3887050" y="4439000"/>
            <a:ext cx="121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62"/>
          <p:cNvCxnSpPr/>
          <p:nvPr/>
        </p:nvCxnSpPr>
        <p:spPr>
          <a:xfrm rot="10800000">
            <a:off x="527025" y="38524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- ALT 3">
  <p:cSld name="CUSTOM"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63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968" name="Google Shape;968;p63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69" name="Google Shape;969;p63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0" name="Google Shape;970;p63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71" name="Google Shape;971;p63"/>
          <p:cNvSpPr txBox="1"/>
          <p:nvPr>
            <p:ph type="title"/>
          </p:nvPr>
        </p:nvSpPr>
        <p:spPr>
          <a:xfrm>
            <a:off x="4322575" y="121745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2" name="Google Shape;972;p63"/>
          <p:cNvSpPr txBox="1"/>
          <p:nvPr>
            <p:ph idx="2" type="title"/>
          </p:nvPr>
        </p:nvSpPr>
        <p:spPr>
          <a:xfrm>
            <a:off x="1040875" y="1217450"/>
            <a:ext cx="3281700" cy="552000"/>
          </a:xfrm>
          <a:prstGeom prst="rect">
            <a:avLst/>
          </a:prstGeom>
        </p:spPr>
        <p:txBody>
          <a:bodyPr anchorCtr="0" anchor="b" bIns="91425" lIns="274300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Inter"/>
              <a:buNone/>
              <a:defRPr sz="1500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3" name="Google Shape;973;p63"/>
          <p:cNvSpPr txBox="1"/>
          <p:nvPr>
            <p:ph idx="1" type="body"/>
          </p:nvPr>
        </p:nvSpPr>
        <p:spPr>
          <a:xfrm>
            <a:off x="1042100" y="1764975"/>
            <a:ext cx="3281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63"/>
          <p:cNvSpPr txBox="1"/>
          <p:nvPr>
            <p:ph idx="3" type="subTitle"/>
          </p:nvPr>
        </p:nvSpPr>
        <p:spPr>
          <a:xfrm>
            <a:off x="1040400" y="334925"/>
            <a:ext cx="75825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ter SemiBold"/>
              <a:buNone/>
              <a:defRPr sz="1000">
                <a:solidFill>
                  <a:schemeClr val="accent6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75" name="Google Shape;975;p63"/>
          <p:cNvSpPr txBox="1"/>
          <p:nvPr>
            <p:ph idx="4" type="title"/>
          </p:nvPr>
        </p:nvSpPr>
        <p:spPr>
          <a:xfrm flipH="1">
            <a:off x="1046175" y="670000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6" name="Google Shape;976;p63"/>
          <p:cNvSpPr/>
          <p:nvPr/>
        </p:nvSpPr>
        <p:spPr>
          <a:xfrm>
            <a:off x="4324853" y="1916138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3"/>
          <p:cNvSpPr/>
          <p:nvPr/>
        </p:nvSpPr>
        <p:spPr>
          <a:xfrm>
            <a:off x="4324853" y="2613500"/>
            <a:ext cx="4298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8" name="Google Shape;978;p63"/>
          <p:cNvCxnSpPr/>
          <p:nvPr/>
        </p:nvCxnSpPr>
        <p:spPr>
          <a:xfrm rot="10800000">
            <a:off x="4324673" y="156706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9" name="Google Shape;979;p63"/>
          <p:cNvCxnSpPr/>
          <p:nvPr/>
        </p:nvCxnSpPr>
        <p:spPr>
          <a:xfrm rot="10800000">
            <a:off x="4324066" y="191528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0" name="Google Shape;980;p63"/>
          <p:cNvCxnSpPr/>
          <p:nvPr/>
        </p:nvCxnSpPr>
        <p:spPr>
          <a:xfrm rot="10800000">
            <a:off x="4324066" y="226444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1" name="Google Shape;981;p63"/>
          <p:cNvCxnSpPr/>
          <p:nvPr/>
        </p:nvCxnSpPr>
        <p:spPr>
          <a:xfrm rot="10800000">
            <a:off x="4324066" y="261266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2" name="Google Shape;982;p63"/>
          <p:cNvCxnSpPr/>
          <p:nvPr/>
        </p:nvCxnSpPr>
        <p:spPr>
          <a:xfrm rot="10800000">
            <a:off x="4323597" y="296182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63"/>
          <p:cNvCxnSpPr/>
          <p:nvPr/>
        </p:nvCxnSpPr>
        <p:spPr>
          <a:xfrm rot="10800000">
            <a:off x="4324048" y="331111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63"/>
          <p:cNvCxnSpPr/>
          <p:nvPr/>
        </p:nvCxnSpPr>
        <p:spPr>
          <a:xfrm rot="10800000">
            <a:off x="4323441" y="365933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63"/>
          <p:cNvCxnSpPr/>
          <p:nvPr/>
        </p:nvCxnSpPr>
        <p:spPr>
          <a:xfrm rot="10800000">
            <a:off x="4323441" y="400849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3"/>
          <p:cNvCxnSpPr/>
          <p:nvPr/>
        </p:nvCxnSpPr>
        <p:spPr>
          <a:xfrm rot="10800000">
            <a:off x="4323441" y="4356710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3"/>
          <p:cNvCxnSpPr/>
          <p:nvPr/>
        </p:nvCxnSpPr>
        <p:spPr>
          <a:xfrm rot="10800000">
            <a:off x="4322972" y="4705875"/>
            <a:ext cx="4298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63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63"/>
          <p:cNvSpPr txBox="1"/>
          <p:nvPr>
            <p:ph idx="6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0" name="Google Shape;990;p63"/>
          <p:cNvSpPr txBox="1"/>
          <p:nvPr>
            <p:ph idx="7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91" name="Google Shape;991;p63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6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3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3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3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7" name="Google Shape;997;p63"/>
          <p:cNvCxnSpPr/>
          <p:nvPr/>
        </p:nvCxnSpPr>
        <p:spPr>
          <a:xfrm>
            <a:off x="4322575" y="1217450"/>
            <a:ext cx="0" cy="3926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8" name="Google Shape;998;p63"/>
          <p:cNvCxnSpPr/>
          <p:nvPr/>
        </p:nvCxnSpPr>
        <p:spPr>
          <a:xfrm>
            <a:off x="8622700" y="334850"/>
            <a:ext cx="0" cy="4809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9" name="Google Shape;999;p63"/>
          <p:cNvSpPr txBox="1"/>
          <p:nvPr>
            <p:ph idx="8" type="title"/>
          </p:nvPr>
        </p:nvSpPr>
        <p:spPr>
          <a:xfrm>
            <a:off x="4322575" y="1566800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0" name="Google Shape;1000;p63"/>
          <p:cNvSpPr txBox="1"/>
          <p:nvPr>
            <p:ph idx="9" type="title"/>
          </p:nvPr>
        </p:nvSpPr>
        <p:spPr>
          <a:xfrm>
            <a:off x="4322575" y="191562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1" name="Google Shape;1001;p63"/>
          <p:cNvSpPr txBox="1"/>
          <p:nvPr>
            <p:ph idx="13" type="title"/>
          </p:nvPr>
        </p:nvSpPr>
        <p:spPr>
          <a:xfrm>
            <a:off x="4322575" y="2264975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2" name="Google Shape;1002;p63"/>
          <p:cNvSpPr txBox="1"/>
          <p:nvPr>
            <p:ph idx="14" type="title"/>
          </p:nvPr>
        </p:nvSpPr>
        <p:spPr>
          <a:xfrm>
            <a:off x="4322575" y="2613638"/>
            <a:ext cx="1536300" cy="3483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03" name="Google Shape;1003;p63"/>
          <p:cNvSpPr txBox="1"/>
          <p:nvPr>
            <p:ph idx="15" type="title"/>
          </p:nvPr>
        </p:nvSpPr>
        <p:spPr>
          <a:xfrm>
            <a:off x="7084775" y="121745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4" name="Google Shape;1004;p63"/>
          <p:cNvSpPr txBox="1"/>
          <p:nvPr>
            <p:ph idx="16" type="title"/>
          </p:nvPr>
        </p:nvSpPr>
        <p:spPr>
          <a:xfrm>
            <a:off x="7084775" y="1566800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5" name="Google Shape;1005;p63"/>
          <p:cNvSpPr txBox="1"/>
          <p:nvPr>
            <p:ph idx="17" type="title"/>
          </p:nvPr>
        </p:nvSpPr>
        <p:spPr>
          <a:xfrm>
            <a:off x="7084775" y="191562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6" name="Google Shape;1006;p63"/>
          <p:cNvSpPr txBox="1"/>
          <p:nvPr>
            <p:ph idx="18" type="title"/>
          </p:nvPr>
        </p:nvSpPr>
        <p:spPr>
          <a:xfrm>
            <a:off x="7084775" y="2264975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007" name="Google Shape;1007;p63"/>
          <p:cNvSpPr txBox="1"/>
          <p:nvPr>
            <p:ph idx="19" type="title"/>
          </p:nvPr>
        </p:nvSpPr>
        <p:spPr>
          <a:xfrm>
            <a:off x="7084775" y="2613638"/>
            <a:ext cx="1536300" cy="3483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None/>
              <a:defRPr sz="10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">
    <p:bg>
      <p:bgPr>
        <a:solidFill>
          <a:schemeClr val="lt2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9" name="Google Shape;1009;p64"/>
          <p:cNvGrpSpPr/>
          <p:nvPr/>
        </p:nvGrpSpPr>
        <p:grpSpPr>
          <a:xfrm rot="5400000">
            <a:off x="593777" y="658085"/>
            <a:ext cx="369896" cy="333900"/>
            <a:chOff x="96076" y="654376"/>
            <a:chExt cx="369896" cy="333900"/>
          </a:xfrm>
        </p:grpSpPr>
        <p:cxnSp>
          <p:nvCxnSpPr>
            <p:cNvPr id="1010" name="Google Shape;1010;p64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11" name="Google Shape;1011;p64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2" name="Google Shape;1012;p64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13" name="Google Shape;1013;p64"/>
          <p:cNvSpPr txBox="1"/>
          <p:nvPr>
            <p:ph idx="1" type="body"/>
          </p:nvPr>
        </p:nvSpPr>
        <p:spPr>
          <a:xfrm>
            <a:off x="1040725" y="1217500"/>
            <a:ext cx="3578100" cy="3652500"/>
          </a:xfrm>
          <a:prstGeom prst="rect">
            <a:avLst/>
          </a:prstGeom>
        </p:spPr>
        <p:txBody>
          <a:bodyPr anchorCtr="0" anchor="t" bIns="91425" lIns="274300" spcFirstLastPara="1" rIns="365750" wrap="square" tIns="36575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4" name="Google Shape;1014;p64"/>
          <p:cNvSpPr/>
          <p:nvPr/>
        </p:nvSpPr>
        <p:spPr>
          <a:xfrm>
            <a:off x="5019250" y="1217450"/>
            <a:ext cx="4124700" cy="39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cxnSp>
        <p:nvCxnSpPr>
          <p:cNvPr id="1015" name="Google Shape;1015;p64"/>
          <p:cNvCxnSpPr/>
          <p:nvPr/>
        </p:nvCxnSpPr>
        <p:spPr>
          <a:xfrm>
            <a:off x="5019250" y="1217450"/>
            <a:ext cx="0" cy="3941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6" name="Google Shape;1016;p64"/>
          <p:cNvSpPr txBox="1"/>
          <p:nvPr>
            <p:ph idx="2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7" name="Google Shape;1017;p64"/>
          <p:cNvSpPr txBox="1"/>
          <p:nvPr>
            <p:ph idx="3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18" name="Google Shape;1018;p6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19" name="Google Shape;1019;p64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6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6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64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64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64"/>
          <p:cNvCxnSpPr/>
          <p:nvPr/>
        </p:nvCxnSpPr>
        <p:spPr>
          <a:xfrm>
            <a:off x="1042100" y="121745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5" name="Google Shape;1025;p64"/>
          <p:cNvSpPr txBox="1"/>
          <p:nvPr>
            <p:ph type="title"/>
          </p:nvPr>
        </p:nvSpPr>
        <p:spPr>
          <a:xfrm flipH="1">
            <a:off x="1046175" y="67000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26" name="Google Shape;1026;p64"/>
          <p:cNvSpPr txBox="1"/>
          <p:nvPr>
            <p:ph idx="5" type="subTitle"/>
          </p:nvPr>
        </p:nvSpPr>
        <p:spPr>
          <a:xfrm>
            <a:off x="1045950" y="334925"/>
            <a:ext cx="7577100" cy="3351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27" name="Google Shape;1027;p64"/>
          <p:cNvSpPr txBox="1"/>
          <p:nvPr>
            <p:ph idx="6" type="title"/>
          </p:nvPr>
        </p:nvSpPr>
        <p:spPr>
          <a:xfrm>
            <a:off x="5019250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28" name="Google Shape;1028;p64"/>
          <p:cNvSpPr txBox="1"/>
          <p:nvPr>
            <p:ph idx="7" type="subTitle"/>
          </p:nvPr>
        </p:nvSpPr>
        <p:spPr>
          <a:xfrm>
            <a:off x="5019275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29" name="Google Shape;1029;p64"/>
          <p:cNvSpPr txBox="1"/>
          <p:nvPr>
            <p:ph idx="8" type="title"/>
          </p:nvPr>
        </p:nvSpPr>
        <p:spPr>
          <a:xfrm>
            <a:off x="6959938" y="2654100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0" name="Google Shape;1030;p64"/>
          <p:cNvSpPr txBox="1"/>
          <p:nvPr>
            <p:ph idx="9" type="subTitle"/>
          </p:nvPr>
        </p:nvSpPr>
        <p:spPr>
          <a:xfrm>
            <a:off x="6959963" y="3466500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1" name="Google Shape;1031;p64"/>
          <p:cNvSpPr txBox="1"/>
          <p:nvPr>
            <p:ph idx="13" type="subTitle"/>
          </p:nvPr>
        </p:nvSpPr>
        <p:spPr>
          <a:xfrm>
            <a:off x="5019275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2" name="Google Shape;1032;p64"/>
          <p:cNvSpPr txBox="1"/>
          <p:nvPr>
            <p:ph idx="14" type="title"/>
          </p:nvPr>
        </p:nvSpPr>
        <p:spPr>
          <a:xfrm>
            <a:off x="5019250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3" name="Google Shape;1033;p64"/>
          <p:cNvSpPr txBox="1"/>
          <p:nvPr>
            <p:ph idx="15" type="title"/>
          </p:nvPr>
        </p:nvSpPr>
        <p:spPr>
          <a:xfrm>
            <a:off x="6959938" y="3830325"/>
            <a:ext cx="1940700" cy="812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●"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○"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Gowun Batang"/>
              <a:buChar char="■"/>
              <a:defRPr sz="5500"/>
            </a:lvl9pPr>
          </a:lstStyle>
          <a:p/>
        </p:txBody>
      </p:sp>
      <p:sp>
        <p:nvSpPr>
          <p:cNvPr id="1034" name="Google Shape;1034;p64"/>
          <p:cNvSpPr txBox="1"/>
          <p:nvPr>
            <p:ph idx="16" type="subTitle"/>
          </p:nvPr>
        </p:nvSpPr>
        <p:spPr>
          <a:xfrm>
            <a:off x="6959963" y="4642725"/>
            <a:ext cx="1940700" cy="227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/>
            </a:lvl9pPr>
          </a:lstStyle>
          <a:p/>
        </p:txBody>
      </p:sp>
      <p:sp>
        <p:nvSpPr>
          <p:cNvPr id="1035" name="Google Shape;1035;p64"/>
          <p:cNvSpPr txBox="1"/>
          <p:nvPr>
            <p:ph idx="17" type="subTitle"/>
          </p:nvPr>
        </p:nvSpPr>
        <p:spPr>
          <a:xfrm>
            <a:off x="5019275" y="1217450"/>
            <a:ext cx="3603300" cy="678000"/>
          </a:xfrm>
          <a:prstGeom prst="rect">
            <a:avLst/>
          </a:prstGeom>
        </p:spPr>
        <p:txBody>
          <a:bodyPr anchorCtr="0" anchor="b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al Update - Employees highlight">
  <p:cSld name="CUSTOM_2">
    <p:bg>
      <p:bgPr>
        <a:solidFill>
          <a:schemeClr val="lt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5"/>
          <p:cNvSpPr/>
          <p:nvPr>
            <p:ph idx="2" type="pic"/>
          </p:nvPr>
        </p:nvSpPr>
        <p:spPr>
          <a:xfrm>
            <a:off x="5212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Google Shape;1038;p65"/>
          <p:cNvSpPr/>
          <p:nvPr>
            <p:ph idx="3" type="pic"/>
          </p:nvPr>
        </p:nvSpPr>
        <p:spPr>
          <a:xfrm>
            <a:off x="3395750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39" name="Google Shape;1039;p65"/>
          <p:cNvSpPr/>
          <p:nvPr>
            <p:ph idx="4" type="pic"/>
          </p:nvPr>
        </p:nvSpPr>
        <p:spPr>
          <a:xfrm>
            <a:off x="6269136" y="2014675"/>
            <a:ext cx="2874600" cy="3128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Google Shape;1040;p65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1" name="Google Shape;1041;p65"/>
          <p:cNvSpPr txBox="1"/>
          <p:nvPr>
            <p:ph idx="5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2" name="Google Shape;1042;p65"/>
          <p:cNvSpPr txBox="1"/>
          <p:nvPr>
            <p:ph idx="6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43" name="Google Shape;1043;p6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044" name="Google Shape;1044;p6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5" name="Google Shape;1045;p6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6" name="Google Shape;1046;p6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7" name="Google Shape;1047;p6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8" name="Google Shape;1048;p6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9" name="Google Shape;1049;p65"/>
          <p:cNvSpPr txBox="1"/>
          <p:nvPr>
            <p:ph idx="7" type="title"/>
          </p:nvPr>
        </p:nvSpPr>
        <p:spPr>
          <a:xfrm>
            <a:off x="526800" y="846475"/>
            <a:ext cx="28689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0" name="Google Shape;1050;p65"/>
          <p:cNvSpPr txBox="1"/>
          <p:nvPr>
            <p:ph idx="8" type="title"/>
          </p:nvPr>
        </p:nvSpPr>
        <p:spPr>
          <a:xfrm>
            <a:off x="3395769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1" name="Google Shape;1051;p65"/>
          <p:cNvSpPr txBox="1"/>
          <p:nvPr>
            <p:ph idx="9" type="title"/>
          </p:nvPr>
        </p:nvSpPr>
        <p:spPr>
          <a:xfrm>
            <a:off x="6269150" y="846475"/>
            <a:ext cx="2874600" cy="116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182875" spcFirstLastPara="1" rIns="182875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Project - Timeline ">
  <p:cSld name="CUSTOM_3">
    <p:bg>
      <p:bgPr>
        <a:solidFill>
          <a:schemeClr val="lt2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6"/>
          <p:cNvSpPr txBox="1"/>
          <p:nvPr>
            <p:ph type="title"/>
          </p:nvPr>
        </p:nvSpPr>
        <p:spPr>
          <a:xfrm>
            <a:off x="6995500" y="1307575"/>
            <a:ext cx="21483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4" name="Google Shape;1054;p66"/>
          <p:cNvSpPr txBox="1"/>
          <p:nvPr>
            <p:ph idx="2" type="title"/>
          </p:nvPr>
        </p:nvSpPr>
        <p:spPr>
          <a:xfrm>
            <a:off x="48390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5" name="Google Shape;1055;p66"/>
          <p:cNvSpPr txBox="1"/>
          <p:nvPr>
            <p:ph idx="3" type="title"/>
          </p:nvPr>
        </p:nvSpPr>
        <p:spPr>
          <a:xfrm>
            <a:off x="2683550" y="1307575"/>
            <a:ext cx="21555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6" name="Google Shape;1056;p66"/>
          <p:cNvSpPr txBox="1"/>
          <p:nvPr>
            <p:ph idx="4" type="title"/>
          </p:nvPr>
        </p:nvSpPr>
        <p:spPr>
          <a:xfrm>
            <a:off x="521350" y="1307575"/>
            <a:ext cx="2161800" cy="11214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182875" spcFirstLastPara="1" rIns="18287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57" name="Google Shape;1057;p66"/>
          <p:cNvSpPr txBox="1"/>
          <p:nvPr>
            <p:ph idx="1" type="body"/>
          </p:nvPr>
        </p:nvSpPr>
        <p:spPr>
          <a:xfrm>
            <a:off x="6995400" y="2606275"/>
            <a:ext cx="21483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8" name="Google Shape;1058;p66"/>
          <p:cNvSpPr txBox="1"/>
          <p:nvPr>
            <p:ph idx="5" type="body"/>
          </p:nvPr>
        </p:nvSpPr>
        <p:spPr>
          <a:xfrm>
            <a:off x="48389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59" name="Google Shape;1059;p66"/>
          <p:cNvSpPr txBox="1"/>
          <p:nvPr>
            <p:ph idx="6" type="body"/>
          </p:nvPr>
        </p:nvSpPr>
        <p:spPr>
          <a:xfrm>
            <a:off x="2683450" y="2606275"/>
            <a:ext cx="21555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60" name="Google Shape;1060;p66"/>
          <p:cNvSpPr txBox="1"/>
          <p:nvPr>
            <p:ph idx="7" type="body"/>
          </p:nvPr>
        </p:nvSpPr>
        <p:spPr>
          <a:xfrm>
            <a:off x="521250" y="2606275"/>
            <a:ext cx="2161800" cy="2290500"/>
          </a:xfrm>
          <a:prstGeom prst="rect">
            <a:avLst/>
          </a:prstGeom>
        </p:spPr>
        <p:txBody>
          <a:bodyPr anchorCtr="0" anchor="t" bIns="91425" lIns="182875" spcFirstLastPara="1" rIns="27430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cxnSp>
        <p:nvCxnSpPr>
          <p:cNvPr id="1061" name="Google Shape;1061;p66"/>
          <p:cNvCxnSpPr/>
          <p:nvPr/>
        </p:nvCxnSpPr>
        <p:spPr>
          <a:xfrm>
            <a:off x="483907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2" name="Google Shape;1062;p66"/>
          <p:cNvCxnSpPr/>
          <p:nvPr/>
        </p:nvCxnSpPr>
        <p:spPr>
          <a:xfrm>
            <a:off x="69950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66"/>
          <p:cNvCxnSpPr/>
          <p:nvPr/>
        </p:nvCxnSpPr>
        <p:spPr>
          <a:xfrm>
            <a:off x="2683125" y="1307575"/>
            <a:ext cx="0" cy="3836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4" name="Google Shape;1064;p66"/>
          <p:cNvSpPr txBox="1"/>
          <p:nvPr>
            <p:ph idx="8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65" name="Google Shape;1065;p66"/>
          <p:cNvSpPr txBox="1"/>
          <p:nvPr>
            <p:ph idx="9" type="title"/>
          </p:nvPr>
        </p:nvSpPr>
        <p:spPr>
          <a:xfrm flipH="1">
            <a:off x="521450" y="666257"/>
            <a:ext cx="81012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66" name="Google Shape;1066;p66"/>
          <p:cNvSpPr txBox="1"/>
          <p:nvPr>
            <p:ph idx="13" type="subTitle"/>
          </p:nvPr>
        </p:nvSpPr>
        <p:spPr>
          <a:xfrm>
            <a:off x="521250" y="334925"/>
            <a:ext cx="8101800" cy="3312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067" name="Google Shape;1067;p6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8" name="Google Shape;1068;p6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9" name="Google Shape;1069;p6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0" name="Google Shape;1070;p6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1" name="Google Shape;1071;p66"/>
          <p:cNvCxnSpPr/>
          <p:nvPr/>
        </p:nvCxnSpPr>
        <p:spPr>
          <a:xfrm>
            <a:off x="521250" y="13075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2" name="Google Shape;1072;p66"/>
          <p:cNvSpPr txBox="1"/>
          <p:nvPr>
            <p:ph idx="14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73" name="Google Shape;1073;p66"/>
          <p:cNvSpPr txBox="1"/>
          <p:nvPr>
            <p:ph idx="15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1">
  <p:cSld name="BLANK_1_1_1_1_1_1_1_1_1_1_2_1">
    <p:bg>
      <p:bgPr>
        <a:solidFill>
          <a:schemeClr val="dk2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7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6" name="Google Shape;1076;p67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67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078" name="Google Shape;1078;p6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9" name="Google Shape;1079;p6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0" name="Google Shape;1080;p6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1" name="Google Shape;1081;p6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BLANK_1_1_1_1_1_1_1_1_1_1_2_1_1">
    <p:bg>
      <p:bgPr>
        <a:solidFill>
          <a:schemeClr val="lt2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3" name="Google Shape;1083;p6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4" name="Google Shape;1084;p6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5" name="Google Shape;1085;p6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6" name="Google Shape;1086;p6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_1_1_1">
    <p:bg>
      <p:bgPr>
        <a:solidFill>
          <a:schemeClr val="lt2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 txBox="1"/>
          <p:nvPr>
            <p:ph idx="1" type="subTitle"/>
          </p:nvPr>
        </p:nvSpPr>
        <p:spPr>
          <a:xfrm>
            <a:off x="5208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89" name="Google Shape;1089;p69"/>
          <p:cNvSpPr txBox="1"/>
          <p:nvPr>
            <p:ph idx="2" type="subTitle"/>
          </p:nvPr>
        </p:nvSpPr>
        <p:spPr>
          <a:xfrm>
            <a:off x="408925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0" name="Google Shape;1090;p69"/>
          <p:cNvSpPr txBox="1"/>
          <p:nvPr>
            <p:ph idx="3" type="subTitle"/>
          </p:nvPr>
        </p:nvSpPr>
        <p:spPr>
          <a:xfrm>
            <a:off x="6773250" y="-175"/>
            <a:ext cx="1848900" cy="335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1" name="Google Shape;1091;p69"/>
          <p:cNvCxnSpPr/>
          <p:nvPr/>
        </p:nvCxnSpPr>
        <p:spPr>
          <a:xfrm>
            <a:off x="5208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69"/>
          <p:cNvCxnSpPr/>
          <p:nvPr/>
        </p:nvCxnSpPr>
        <p:spPr>
          <a:xfrm>
            <a:off x="52080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69"/>
          <p:cNvCxnSpPr/>
          <p:nvPr/>
        </p:nvCxnSpPr>
        <p:spPr>
          <a:xfrm>
            <a:off x="677330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69"/>
          <p:cNvCxnSpPr/>
          <p:nvPr/>
        </p:nvCxnSpPr>
        <p:spPr>
          <a:xfrm>
            <a:off x="862352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3">
  <p:cSld name="BLANK_1_1_1_1_1_1_1_1_1_1_2_2">
    <p:bg>
      <p:bgPr>
        <a:solidFill>
          <a:schemeClr val="lt2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70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7" name="Google Shape;1097;p70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098" name="Google Shape;1098;p70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099" name="Google Shape;1099;p7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0" name="Google Shape;1100;p7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1" name="Google Shape;1101;p7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7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7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4">
  <p:cSld name="BLANK_1_1_1_1_1_1_1_1_1_1_2_1_2">
    <p:bg>
      <p:bgPr>
        <a:solidFill>
          <a:schemeClr val="dk2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1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6" name="Google Shape;1106;p71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7" name="Google Shape;1107;p71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8" name="Google Shape;1108;p71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7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7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71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2" name="Google Shape;1112;p71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5">
  <p:cSld name="BLANK_1_1_1_1_1_1_1_1_1_1_2_1_1_2">
    <p:bg>
      <p:bgPr>
        <a:solidFill>
          <a:schemeClr val="lt1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5" name="Google Shape;1115;p72"/>
          <p:cNvSpPr txBox="1"/>
          <p:nvPr>
            <p:ph idx="2" type="subTitle"/>
          </p:nvPr>
        </p:nvSpPr>
        <p:spPr>
          <a:xfrm>
            <a:off x="104060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72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17" name="Google Shape;1117;p72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8" name="Google Shape;1118;p7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9" name="Google Shape;1119;p7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72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72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BLANK_1_1_1_1_1_1_1_1_1_1_1_1">
    <p:bg>
      <p:bgPr>
        <a:solidFill>
          <a:schemeClr val="lt2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3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24" name="Google Shape;1124;p7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5" name="Google Shape;1125;p7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7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7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8" name="Google Shape;1128;p7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29" name="Google Shape;1129;p7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0" name="Google Shape;1130;p73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_2">
    <p:bg>
      <p:bgPr>
        <a:solidFill>
          <a:schemeClr val="lt2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4"/>
          <p:cNvSpPr/>
          <p:nvPr>
            <p:ph idx="2" type="pic"/>
          </p:nvPr>
        </p:nvSpPr>
        <p:spPr>
          <a:xfrm>
            <a:off x="5548700" y="1196175"/>
            <a:ext cx="3073800" cy="33648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133" name="Google Shape;1133;p7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4" name="Google Shape;1134;p7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5" name="Google Shape;1135;p7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6" name="Google Shape;1136;p7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7" name="Google Shape;1137;p7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38" name="Google Shape;1138;p7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74"/>
          <p:cNvSpPr txBox="1"/>
          <p:nvPr>
            <p:ph idx="1" type="body"/>
          </p:nvPr>
        </p:nvSpPr>
        <p:spPr>
          <a:xfrm>
            <a:off x="522600" y="998925"/>
            <a:ext cx="3614400" cy="3364800"/>
          </a:xfrm>
          <a:prstGeom prst="rect">
            <a:avLst/>
          </a:prstGeom>
        </p:spPr>
        <p:txBody>
          <a:bodyPr anchorCtr="0" anchor="t" bIns="91425" lIns="27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40" name="Google Shape;1140;p74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1" name="Google Shape;1141;p74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42" name="Google Shape;1142;p74"/>
          <p:cNvSpPr txBox="1"/>
          <p:nvPr>
            <p:ph idx="5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BLANK_1_1_1_1_1_1_1_1_1_1_1_1_1">
    <p:bg>
      <p:bgPr>
        <a:solidFill>
          <a:schemeClr val="lt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75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45" name="Google Shape;1145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46" name="Google Shape;1146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7" name="Google Shape;1147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49" name="Google Shape;1149;p75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50" name="Google Shape;1150;p75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1" name="Google Shape;1151;p75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52" name="Google Shape;1152;p75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3" name="Google Shape;1153;p75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54" name="Google Shape;1154;p75"/>
          <p:cNvSpPr txBox="1"/>
          <p:nvPr>
            <p:ph idx="1" type="subTitle"/>
          </p:nvPr>
        </p:nvSpPr>
        <p:spPr>
          <a:xfrm>
            <a:off x="1042075" y="88245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155" name="Google Shape;1155;p75"/>
          <p:cNvSpPr txBox="1"/>
          <p:nvPr>
            <p:ph idx="2" type="subTitle"/>
          </p:nvPr>
        </p:nvSpPr>
        <p:spPr>
          <a:xfrm>
            <a:off x="1042100" y="3015800"/>
            <a:ext cx="1985100" cy="21333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wun Batang"/>
              <a:buNone/>
              <a:defRPr sz="24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cxnSp>
        <p:nvCxnSpPr>
          <p:cNvPr id="1156" name="Google Shape;1156;p75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7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8" name="Google Shape;1158;p75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9" name="Google Shape;1159;p75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0" name="Google Shape;1160;p75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1" name="Google Shape;1161;p75"/>
          <p:cNvSpPr txBox="1"/>
          <p:nvPr>
            <p:ph idx="3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2" name="Google Shape;1162;p75"/>
          <p:cNvSpPr txBox="1"/>
          <p:nvPr>
            <p:ph idx="4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63" name="Google Shape;1163;p75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64" name="Google Shape;1164;p75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BLANK_1_1_1_1_1_1_1_1_1_1_1_1_1_2">
    <p:bg>
      <p:bgPr>
        <a:solidFill>
          <a:schemeClr val="lt2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6" name="Google Shape;1166;p76"/>
          <p:cNvGrpSpPr/>
          <p:nvPr/>
        </p:nvGrpSpPr>
        <p:grpSpPr>
          <a:xfrm rot="5400000">
            <a:off x="590952" y="3923898"/>
            <a:ext cx="369896" cy="333900"/>
            <a:chOff x="96076" y="654376"/>
            <a:chExt cx="369896" cy="333900"/>
          </a:xfrm>
        </p:grpSpPr>
        <p:cxnSp>
          <p:nvCxnSpPr>
            <p:cNvPr id="1167" name="Google Shape;1167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8" name="Google Shape;1168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70" name="Google Shape;1170;p76"/>
          <p:cNvGrpSpPr/>
          <p:nvPr/>
        </p:nvGrpSpPr>
        <p:grpSpPr>
          <a:xfrm rot="5400000">
            <a:off x="593777" y="1786135"/>
            <a:ext cx="369896" cy="333900"/>
            <a:chOff x="96076" y="654376"/>
            <a:chExt cx="369896" cy="333900"/>
          </a:xfrm>
        </p:grpSpPr>
        <p:cxnSp>
          <p:nvCxnSpPr>
            <p:cNvPr id="1171" name="Google Shape;1171;p76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2" name="Google Shape;1172;p76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74" name="Google Shape;1174;p76"/>
          <p:cNvSpPr txBox="1"/>
          <p:nvPr/>
        </p:nvSpPr>
        <p:spPr>
          <a:xfrm>
            <a:off x="1036450" y="882400"/>
            <a:ext cx="1985100" cy="21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5" name="Google Shape;1175;p76"/>
          <p:cNvSpPr txBox="1"/>
          <p:nvPr/>
        </p:nvSpPr>
        <p:spPr>
          <a:xfrm>
            <a:off x="1036450" y="3019861"/>
            <a:ext cx="1985100" cy="21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176" name="Google Shape;1176;p76"/>
          <p:cNvSpPr txBox="1"/>
          <p:nvPr>
            <p:ph type="title"/>
          </p:nvPr>
        </p:nvSpPr>
        <p:spPr>
          <a:xfrm>
            <a:off x="1042100" y="886425"/>
            <a:ext cx="19794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7" name="Google Shape;1177;p76"/>
          <p:cNvSpPr txBox="1"/>
          <p:nvPr>
            <p:ph idx="2" type="title"/>
          </p:nvPr>
        </p:nvSpPr>
        <p:spPr>
          <a:xfrm>
            <a:off x="1042100" y="3023907"/>
            <a:ext cx="1985100" cy="2133300"/>
          </a:xfrm>
          <a:prstGeom prst="rect">
            <a:avLst/>
          </a:prstGeom>
        </p:spPr>
        <p:txBody>
          <a:bodyPr anchorCtr="0" anchor="ctr" bIns="45700" lIns="274300" spcFirstLastPara="1" rIns="182875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sp>
        <p:nvSpPr>
          <p:cNvPr id="1178" name="Google Shape;1178;p76"/>
          <p:cNvSpPr txBox="1"/>
          <p:nvPr>
            <p:ph idx="1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79" name="Google Shape;1179;p7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180" name="Google Shape;1180;p76"/>
          <p:cNvSpPr txBox="1"/>
          <p:nvPr>
            <p:ph idx="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cxnSp>
        <p:nvCxnSpPr>
          <p:cNvPr id="1181" name="Google Shape;1181;p76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2" name="Google Shape;1182;p7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3" name="Google Shape;1183;p76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4" name="Google Shape;1184;p76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5" name="Google Shape;1185;p76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76"/>
          <p:cNvSpPr txBox="1"/>
          <p:nvPr>
            <p:ph idx="5" type="body"/>
          </p:nvPr>
        </p:nvSpPr>
        <p:spPr>
          <a:xfrm>
            <a:off x="3166350" y="1132823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7" name="Google Shape;1187;p76"/>
          <p:cNvSpPr txBox="1"/>
          <p:nvPr>
            <p:ph idx="6" type="body"/>
          </p:nvPr>
        </p:nvSpPr>
        <p:spPr>
          <a:xfrm>
            <a:off x="3166350" y="3266210"/>
            <a:ext cx="5457600" cy="16047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188" name="Google Shape;1188;p76"/>
          <p:cNvSpPr txBox="1"/>
          <p:nvPr>
            <p:ph idx="7"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cxnSp>
        <p:nvCxnSpPr>
          <p:cNvPr id="1189" name="Google Shape;1189;p76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726">
          <p15:clr>
            <a:srgbClr val="E46962"/>
          </p15:clr>
        </p15:guide>
        <p15:guide id="2" orient="horz" pos="3042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BLANK_1_1_1_1_1_1_1_1_1_1_1_1_1_1">
    <p:bg>
      <p:bgPr>
        <a:solidFill>
          <a:schemeClr val="lt2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77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192" name="Google Shape;1192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3" name="Google Shape;1193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4" name="Google Shape;1194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5" name="Google Shape;1195;p77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196" name="Google Shape;1196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97" name="Google Shape;1197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00" name="Google Shape;1200;p77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01" name="Google Shape;1201;p77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2" name="Google Shape;1202;p77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03" name="Google Shape;1203;p77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04" name="Google Shape;1204;p77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5" name="Google Shape;1205;p77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6" name="Google Shape;1206;p77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07" name="Google Shape;1207;p77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08" name="Google Shape;1208;p77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09" name="Google Shape;1209;p77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7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1" name="Google Shape;1211;p77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2" name="Google Shape;1212;p77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3" name="Google Shape;1213;p77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4" name="Google Shape;1214;p77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15" name="Google Shape;1215;p77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6" name="Google Shape;1216;p77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7" name="Google Shape;1217;p77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18" name="Google Shape;1218;p77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_2">
    <p:bg>
      <p:bgPr>
        <a:solidFill>
          <a:schemeClr val="lt2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78"/>
          <p:cNvGrpSpPr/>
          <p:nvPr/>
        </p:nvGrpSpPr>
        <p:grpSpPr>
          <a:xfrm rot="5400000">
            <a:off x="593015" y="4280998"/>
            <a:ext cx="369896" cy="333900"/>
            <a:chOff x="96076" y="654376"/>
            <a:chExt cx="369896" cy="333900"/>
          </a:xfrm>
        </p:grpSpPr>
        <p:cxnSp>
          <p:nvCxnSpPr>
            <p:cNvPr id="1221" name="Google Shape;1221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2" name="Google Shape;1222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>
            <a:off x="591615" y="2800698"/>
            <a:ext cx="369896" cy="333900"/>
            <a:chOff x="96076" y="654376"/>
            <a:chExt cx="369896" cy="333900"/>
          </a:xfrm>
        </p:grpSpPr>
        <p:cxnSp>
          <p:nvCxnSpPr>
            <p:cNvPr id="1225" name="Google Shape;1225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26" name="Google Shape;1226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7" name="Google Shape;1227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28" name="Google Shape;1228;p78"/>
          <p:cNvGrpSpPr/>
          <p:nvPr/>
        </p:nvGrpSpPr>
        <p:grpSpPr>
          <a:xfrm rot="5400000">
            <a:off x="594440" y="1320410"/>
            <a:ext cx="369896" cy="333900"/>
            <a:chOff x="96076" y="654376"/>
            <a:chExt cx="369896" cy="333900"/>
          </a:xfrm>
        </p:grpSpPr>
        <p:cxnSp>
          <p:nvCxnSpPr>
            <p:cNvPr id="1229" name="Google Shape;1229;p78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0" name="Google Shape;1230;p78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1" name="Google Shape;1231;p78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32" name="Google Shape;1232;p78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33" name="Google Shape;1233;p78"/>
          <p:cNvSpPr txBox="1"/>
          <p:nvPr/>
        </p:nvSpPr>
        <p:spPr>
          <a:xfrm>
            <a:off x="1040600" y="3719118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4" name="Google Shape;1234;p78"/>
          <p:cNvSpPr txBox="1"/>
          <p:nvPr/>
        </p:nvSpPr>
        <p:spPr>
          <a:xfrm>
            <a:off x="1040600" y="2311041"/>
            <a:ext cx="1985100" cy="142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5" name="Google Shape;1235;p78"/>
          <p:cNvSpPr txBox="1"/>
          <p:nvPr/>
        </p:nvSpPr>
        <p:spPr>
          <a:xfrm>
            <a:off x="1040600" y="882450"/>
            <a:ext cx="1985100" cy="142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36" name="Google Shape;1236;p78"/>
          <p:cNvSpPr txBox="1"/>
          <p:nvPr>
            <p:ph idx="1" type="body"/>
          </p:nvPr>
        </p:nvSpPr>
        <p:spPr>
          <a:xfrm>
            <a:off x="3166350" y="2557587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37" name="Google Shape;1237;p78"/>
          <p:cNvSpPr txBox="1"/>
          <p:nvPr>
            <p:ph idx="2" type="body"/>
          </p:nvPr>
        </p:nvSpPr>
        <p:spPr>
          <a:xfrm>
            <a:off x="3166350" y="3965664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38" name="Google Shape;1238;p78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7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78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1" name="Google Shape;1241;p78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2" name="Google Shape;1242;p78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78"/>
          <p:cNvSpPr txBox="1"/>
          <p:nvPr>
            <p:ph idx="3" type="body"/>
          </p:nvPr>
        </p:nvSpPr>
        <p:spPr>
          <a:xfrm>
            <a:off x="3166350" y="1128996"/>
            <a:ext cx="5457600" cy="11736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cxnSp>
        <p:nvCxnSpPr>
          <p:cNvPr id="1244" name="Google Shape;1244;p78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5" name="Google Shape;1245;p78"/>
          <p:cNvSpPr txBox="1"/>
          <p:nvPr>
            <p:ph idx="4" type="subTitle"/>
          </p:nvPr>
        </p:nvSpPr>
        <p:spPr>
          <a:xfrm>
            <a:off x="1042075" y="882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6" name="Google Shape;1246;p78"/>
          <p:cNvSpPr txBox="1"/>
          <p:nvPr>
            <p:ph idx="5" type="subTitle"/>
          </p:nvPr>
        </p:nvSpPr>
        <p:spPr>
          <a:xfrm>
            <a:off x="1042075" y="23110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7" name="Google Shape;1247;p78"/>
          <p:cNvSpPr txBox="1"/>
          <p:nvPr>
            <p:ph idx="6" type="subTitle"/>
          </p:nvPr>
        </p:nvSpPr>
        <p:spPr>
          <a:xfrm>
            <a:off x="1042075" y="3735450"/>
            <a:ext cx="1985100" cy="14244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48" name="Google Shape;1248;p78"/>
          <p:cNvSpPr txBox="1"/>
          <p:nvPr>
            <p:ph idx="7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49" name="Google Shape;1249;p78"/>
          <p:cNvSpPr txBox="1"/>
          <p:nvPr>
            <p:ph idx="8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250" name="Google Shape;1250;p78"/>
          <p:cNvSpPr txBox="1"/>
          <p:nvPr>
            <p:ph idx="9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BLANK_1_1_1_1_1_1_1_1_1_1_1_1_1_1_1">
    <p:bg>
      <p:bgPr>
        <a:solidFill>
          <a:schemeClr val="lt2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79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53" name="Google Shape;1253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4" name="Google Shape;1254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5" name="Google Shape;1255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6" name="Google Shape;1256;p79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57" name="Google Shape;1257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8" name="Google Shape;1258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9" name="Google Shape;1259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60" name="Google Shape;1260;p79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61" name="Google Shape;1261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2" name="Google Shape;1262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63" name="Google Shape;1263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64" name="Google Shape;1264;p79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5" name="Google Shape;1265;p79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6" name="Google Shape;1266;p79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7" name="Google Shape;1267;p79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268" name="Google Shape;1268;p79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1269" name="Google Shape;1269;p79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270" name="Google Shape;1270;p79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1" name="Google Shape;1271;p79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72" name="Google Shape;1272;p79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3" name="Google Shape;1273;p79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4" name="Google Shape;1274;p79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275" name="Google Shape;1275;p79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6" name="Google Shape;1276;p79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7" name="Google Shape;1277;p7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8" name="Google Shape;1278;p79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9" name="Google Shape;1279;p79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0" name="Google Shape;1280;p79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1" name="Google Shape;1281;p79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79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283" name="Google Shape;1283;p79"/>
          <p:cNvSpPr txBox="1"/>
          <p:nvPr>
            <p:ph idx="5" type="subTitle"/>
          </p:nvPr>
        </p:nvSpPr>
        <p:spPr>
          <a:xfrm>
            <a:off x="1042088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4" name="Google Shape;1284;p79"/>
          <p:cNvSpPr txBox="1"/>
          <p:nvPr>
            <p:ph idx="6" type="subTitle"/>
          </p:nvPr>
        </p:nvSpPr>
        <p:spPr>
          <a:xfrm>
            <a:off x="1042088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5" name="Google Shape;1285;p79"/>
          <p:cNvSpPr txBox="1"/>
          <p:nvPr>
            <p:ph idx="7" type="subTitle"/>
          </p:nvPr>
        </p:nvSpPr>
        <p:spPr>
          <a:xfrm>
            <a:off x="1042088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286" name="Google Shape;1286;p79"/>
          <p:cNvSpPr txBox="1"/>
          <p:nvPr>
            <p:ph idx="8" type="subTitle"/>
          </p:nvPr>
        </p:nvSpPr>
        <p:spPr>
          <a:xfrm>
            <a:off x="1042088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2"/>
        </a:solidFill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" name="Google Shape;1288;p80"/>
          <p:cNvGrpSpPr/>
          <p:nvPr/>
        </p:nvGrpSpPr>
        <p:grpSpPr>
          <a:xfrm rot="5400000">
            <a:off x="593777" y="1244198"/>
            <a:ext cx="369896" cy="333900"/>
            <a:chOff x="96076" y="654376"/>
            <a:chExt cx="369896" cy="333900"/>
          </a:xfrm>
        </p:grpSpPr>
        <p:cxnSp>
          <p:nvCxnSpPr>
            <p:cNvPr id="1289" name="Google Shape;1289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0" name="Google Shape;1290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2" name="Google Shape;1292;p80"/>
          <p:cNvGrpSpPr/>
          <p:nvPr/>
        </p:nvGrpSpPr>
        <p:grpSpPr>
          <a:xfrm rot="5400000">
            <a:off x="593790" y="2286698"/>
            <a:ext cx="369896" cy="333900"/>
            <a:chOff x="96076" y="654376"/>
            <a:chExt cx="369896" cy="333900"/>
          </a:xfrm>
        </p:grpSpPr>
        <p:cxnSp>
          <p:nvCxnSpPr>
            <p:cNvPr id="1293" name="Google Shape;1293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4" name="Google Shape;1294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5" name="Google Shape;1295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96" name="Google Shape;1296;p80"/>
          <p:cNvGrpSpPr/>
          <p:nvPr/>
        </p:nvGrpSpPr>
        <p:grpSpPr>
          <a:xfrm rot="5400000">
            <a:off x="593777" y="4371698"/>
            <a:ext cx="369896" cy="333900"/>
            <a:chOff x="96076" y="654376"/>
            <a:chExt cx="369896" cy="333900"/>
          </a:xfrm>
        </p:grpSpPr>
        <p:cxnSp>
          <p:nvCxnSpPr>
            <p:cNvPr id="1297" name="Google Shape;1297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8" name="Google Shape;1298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99" name="Google Shape;1299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300" name="Google Shape;1300;p80"/>
          <p:cNvGrpSpPr/>
          <p:nvPr/>
        </p:nvGrpSpPr>
        <p:grpSpPr>
          <a:xfrm rot="5400000">
            <a:off x="593765" y="3328603"/>
            <a:ext cx="369896" cy="333900"/>
            <a:chOff x="96076" y="654376"/>
            <a:chExt cx="369896" cy="333900"/>
          </a:xfrm>
        </p:grpSpPr>
        <p:cxnSp>
          <p:nvCxnSpPr>
            <p:cNvPr id="1301" name="Google Shape;1301;p80"/>
            <p:cNvCxnSpPr/>
            <p:nvPr/>
          </p:nvCxnSpPr>
          <p:spPr>
            <a:xfrm rot="5400000">
              <a:off x="113975" y="821326"/>
              <a:ext cx="3339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2" name="Google Shape;1302;p80"/>
            <p:cNvSpPr/>
            <p:nvPr/>
          </p:nvSpPr>
          <p:spPr>
            <a:xfrm>
              <a:off x="281321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03" name="Google Shape;1303;p80"/>
            <p:cNvSpPr/>
            <p:nvPr/>
          </p:nvSpPr>
          <p:spPr>
            <a:xfrm flipH="1">
              <a:off x="96076" y="658254"/>
              <a:ext cx="184651" cy="165556"/>
            </a:xfrm>
            <a:custGeom>
              <a:rect b="b" l="l" r="r" t="t"/>
              <a:pathLst>
                <a:path extrusionOk="0" h="6525" w="7310">
                  <a:moveTo>
                    <a:pt x="7310" y="6525"/>
                  </a:moveTo>
                  <a:cubicBezTo>
                    <a:pt x="4232" y="5432"/>
                    <a:pt x="1499" y="290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04" name="Google Shape;1304;p80"/>
          <p:cNvSpPr txBox="1"/>
          <p:nvPr>
            <p:ph idx="1" type="body"/>
          </p:nvPr>
        </p:nvSpPr>
        <p:spPr>
          <a:xfrm>
            <a:off x="3166350" y="1128995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5" name="Google Shape;1305;p80"/>
          <p:cNvSpPr txBox="1"/>
          <p:nvPr>
            <p:ph idx="2" type="body"/>
          </p:nvPr>
        </p:nvSpPr>
        <p:spPr>
          <a:xfrm>
            <a:off x="3166350" y="2191967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6" name="Google Shape;1306;p80"/>
          <p:cNvSpPr txBox="1"/>
          <p:nvPr>
            <p:ph idx="3" type="body"/>
          </p:nvPr>
        </p:nvSpPr>
        <p:spPr>
          <a:xfrm>
            <a:off x="3166350" y="3260843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7" name="Google Shape;1307;p80"/>
          <p:cNvSpPr txBox="1"/>
          <p:nvPr>
            <p:ph idx="4" type="body"/>
          </p:nvPr>
        </p:nvSpPr>
        <p:spPr>
          <a:xfrm>
            <a:off x="3165075" y="4322928"/>
            <a:ext cx="5457600" cy="816300"/>
          </a:xfrm>
          <a:prstGeom prst="rect">
            <a:avLst/>
          </a:prstGeom>
        </p:spPr>
        <p:txBody>
          <a:bodyPr anchorCtr="0" anchor="t" bIns="0" lIns="274300" spcFirstLastPara="1" rIns="182875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08" name="Google Shape;1308;p80"/>
          <p:cNvSpPr txBox="1"/>
          <p:nvPr/>
        </p:nvSpPr>
        <p:spPr>
          <a:xfrm>
            <a:off x="1042100" y="4076382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09" name="Google Shape;1309;p80"/>
          <p:cNvSpPr txBox="1"/>
          <p:nvPr/>
        </p:nvSpPr>
        <p:spPr>
          <a:xfrm>
            <a:off x="1042100" y="3014307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0" name="Google Shape;1310;p80"/>
          <p:cNvSpPr txBox="1"/>
          <p:nvPr/>
        </p:nvSpPr>
        <p:spPr>
          <a:xfrm>
            <a:off x="1042100" y="1944523"/>
            <a:ext cx="1985100" cy="106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311" name="Google Shape;1311;p80"/>
          <p:cNvSpPr txBox="1"/>
          <p:nvPr/>
        </p:nvSpPr>
        <p:spPr>
          <a:xfrm>
            <a:off x="1042100" y="882449"/>
            <a:ext cx="1985100" cy="106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365750" lIns="182875" spcFirstLastPara="1" rIns="18287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312" name="Google Shape;1312;p80"/>
          <p:cNvCxnSpPr/>
          <p:nvPr/>
        </p:nvCxnSpPr>
        <p:spPr>
          <a:xfrm>
            <a:off x="1042100" y="334900"/>
            <a:ext cx="810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3" name="Google Shape;1313;p8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4" name="Google Shape;1314;p80"/>
          <p:cNvCxnSpPr/>
          <p:nvPr/>
        </p:nvCxnSpPr>
        <p:spPr>
          <a:xfrm>
            <a:off x="5153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5" name="Google Shape;1315;p80"/>
          <p:cNvCxnSpPr/>
          <p:nvPr/>
        </p:nvCxnSpPr>
        <p:spPr>
          <a:xfrm>
            <a:off x="104210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6" name="Google Shape;1316;p80"/>
          <p:cNvCxnSpPr/>
          <p:nvPr/>
        </p:nvCxnSpPr>
        <p:spPr>
          <a:xfrm>
            <a:off x="8623975" y="-20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7" name="Google Shape;1317;p80"/>
          <p:cNvCxnSpPr/>
          <p:nvPr/>
        </p:nvCxnSpPr>
        <p:spPr>
          <a:xfrm>
            <a:off x="1042100" y="882400"/>
            <a:ext cx="75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p80"/>
          <p:cNvSpPr txBox="1"/>
          <p:nvPr>
            <p:ph type="title"/>
          </p:nvPr>
        </p:nvSpPr>
        <p:spPr>
          <a:xfrm flipH="1">
            <a:off x="1046175" y="334951"/>
            <a:ext cx="7576500" cy="5475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319" name="Google Shape;1319;p80"/>
          <p:cNvSpPr txBox="1"/>
          <p:nvPr>
            <p:ph idx="5" type="subTitle"/>
          </p:nvPr>
        </p:nvSpPr>
        <p:spPr>
          <a:xfrm>
            <a:off x="1042100" y="882450"/>
            <a:ext cx="1985100" cy="1067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0" name="Google Shape;1320;p80"/>
          <p:cNvSpPr txBox="1"/>
          <p:nvPr>
            <p:ph idx="6" type="subTitle"/>
          </p:nvPr>
        </p:nvSpPr>
        <p:spPr>
          <a:xfrm>
            <a:off x="1042100" y="1949550"/>
            <a:ext cx="1985100" cy="10632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1" name="Google Shape;1321;p80"/>
          <p:cNvSpPr txBox="1"/>
          <p:nvPr>
            <p:ph idx="7" type="subTitle"/>
          </p:nvPr>
        </p:nvSpPr>
        <p:spPr>
          <a:xfrm>
            <a:off x="1042100" y="3008275"/>
            <a:ext cx="1985100" cy="10731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2" name="Google Shape;1322;p80"/>
          <p:cNvSpPr txBox="1"/>
          <p:nvPr>
            <p:ph idx="8" type="subTitle"/>
          </p:nvPr>
        </p:nvSpPr>
        <p:spPr>
          <a:xfrm>
            <a:off x="1042100" y="4082950"/>
            <a:ext cx="1985100" cy="1060500"/>
          </a:xfrm>
          <a:prstGeom prst="rect">
            <a:avLst/>
          </a:prstGeom>
        </p:spPr>
        <p:txBody>
          <a:bodyPr anchorCtr="0" anchor="ctr" bIns="91425" lIns="274300" spcFirstLastPara="1" rIns="18287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Gowun Batang"/>
              <a:buNone/>
              <a:defRPr sz="1800"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1323" name="Google Shape;1323;p80"/>
          <p:cNvSpPr txBox="1"/>
          <p:nvPr>
            <p:ph idx="9" type="subTitle"/>
          </p:nvPr>
        </p:nvSpPr>
        <p:spPr>
          <a:xfrm>
            <a:off x="10364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4" name="Google Shape;1324;p80"/>
          <p:cNvSpPr txBox="1"/>
          <p:nvPr>
            <p:ph idx="1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25" name="Google Shape;1325;p80"/>
          <p:cNvSpPr txBox="1"/>
          <p:nvPr>
            <p:ph idx="14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BLANK_1_1_1_1_1_1_1_1_1_1_1_1_1_1_1_1">
    <p:bg>
      <p:bgPr>
        <a:solidFill>
          <a:schemeClr val="lt2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28" name="Google Shape;1328;p81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29" name="Google Shape;1329;p81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81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1" name="Google Shape;1331;p81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2" name="Google Shape;1332;p81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3" name="Google Shape;1333;p81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_2">
    <p:bg>
      <p:bgPr>
        <a:solidFill>
          <a:schemeClr val="lt2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"/>
          <p:cNvSpPr/>
          <p:nvPr>
            <p:ph idx="2" type="pic"/>
          </p:nvPr>
        </p:nvSpPr>
        <p:spPr>
          <a:xfrm>
            <a:off x="1408925" y="1186475"/>
            <a:ext cx="6585900" cy="3497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36" name="Google Shape;1336;p82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37" name="Google Shape;1337;p82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82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9" name="Google Shape;1339;p82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0" name="Google Shape;1340;p82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1" name="Google Shape;1341;p82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2" name="Google Shape;1342;p82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3" name="Google Shape;1343;p82"/>
          <p:cNvSpPr txBox="1"/>
          <p:nvPr>
            <p:ph idx="3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44" name="Google Shape;1344;p82"/>
          <p:cNvSpPr txBox="1"/>
          <p:nvPr>
            <p:ph idx="4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BLANK_1_1_1_1_1_1_1_1_1_1_1_1_1_1_1_1_1">
    <p:bg>
      <p:bgPr>
        <a:solidFill>
          <a:schemeClr val="lt2"/>
        </a:solidFill>
      </p:bgPr>
    </p:bg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3"/>
          <p:cNvSpPr/>
          <p:nvPr>
            <p:ph idx="2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7" name="Google Shape;1347;p83"/>
          <p:cNvSpPr/>
          <p:nvPr>
            <p:ph idx="3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48" name="Google Shape;1348;p83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49" name="Google Shape;1349;p83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0" name="Google Shape;1350;p83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1" name="Google Shape;1351;p83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2" name="Google Shape;1352;p83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3" name="Google Shape;1353;p83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 txBox="1"/>
          <p:nvPr>
            <p:ph idx="1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5" name="Google Shape;1355;p83"/>
          <p:cNvSpPr txBox="1"/>
          <p:nvPr>
            <p:ph idx="4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56" name="Google Shape;1356;p83"/>
          <p:cNvSpPr txBox="1"/>
          <p:nvPr>
            <p:ph idx="5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57" name="Google Shape;1357;p83"/>
          <p:cNvSpPr txBox="1"/>
          <p:nvPr>
            <p:ph idx="6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1">
  <p:cSld name="BLANK_1_1_1_1_1_1_1_1_1_1_1_1_1_1_1_1_1_2">
    <p:bg>
      <p:bgPr>
        <a:solidFill>
          <a:schemeClr val="lt2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4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0" name="Google Shape;1360;p84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1" name="Google Shape;1361;p84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62" name="Google Shape;1362;p84"/>
          <p:cNvSpPr/>
          <p:nvPr>
            <p:ph idx="4" type="pic"/>
          </p:nvPr>
        </p:nvSpPr>
        <p:spPr>
          <a:xfrm>
            <a:off x="779675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3" name="Google Shape;1363;p84"/>
          <p:cNvSpPr/>
          <p:nvPr>
            <p:ph idx="5" type="pic"/>
          </p:nvPr>
        </p:nvSpPr>
        <p:spPr>
          <a:xfrm>
            <a:off x="4798950" y="1186481"/>
            <a:ext cx="3819900" cy="21489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64" name="Google Shape;1364;p84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65" name="Google Shape;1365;p84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6" name="Google Shape;1366;p84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7" name="Google Shape;1367;p84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8" name="Google Shape;1368;p84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9" name="Google Shape;1369;p84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0" name="Google Shape;1370;p84"/>
          <p:cNvSpPr txBox="1"/>
          <p:nvPr>
            <p:ph idx="6" type="body"/>
          </p:nvPr>
        </p:nvSpPr>
        <p:spPr>
          <a:xfrm>
            <a:off x="774225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1" name="Google Shape;1371;p84"/>
          <p:cNvSpPr txBox="1"/>
          <p:nvPr>
            <p:ph idx="7" type="body"/>
          </p:nvPr>
        </p:nvSpPr>
        <p:spPr>
          <a:xfrm>
            <a:off x="4796213" y="3890075"/>
            <a:ext cx="3819900" cy="9399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72" name="Google Shape;1372;p84"/>
          <p:cNvSpPr txBox="1"/>
          <p:nvPr>
            <p:ph idx="8" type="subTitle"/>
          </p:nvPr>
        </p:nvSpPr>
        <p:spPr>
          <a:xfrm>
            <a:off x="77965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73" name="Google Shape;1373;p84"/>
          <p:cNvSpPr txBox="1"/>
          <p:nvPr>
            <p:ph idx="9" type="subTitle"/>
          </p:nvPr>
        </p:nvSpPr>
        <p:spPr>
          <a:xfrm>
            <a:off x="4801700" y="3337750"/>
            <a:ext cx="3819900" cy="5520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500"/>
              <a:buFont typeface="Inter Medium"/>
              <a:buNone/>
              <a:defRPr sz="15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BLANK_1_1_1_1_1_1_1_1_1_1_1_1_1_1_1_1_1_1">
    <p:bg>
      <p:bgPr>
        <a:solidFill>
          <a:schemeClr val="lt2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5"/>
          <p:cNvSpPr/>
          <p:nvPr>
            <p:ph idx="2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6" name="Google Shape;1376;p85"/>
          <p:cNvSpPr/>
          <p:nvPr>
            <p:ph idx="3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7" name="Google Shape;1377;p85"/>
          <p:cNvSpPr/>
          <p:nvPr>
            <p:ph idx="4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78" name="Google Shape;1378;p85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79" name="Google Shape;1379;p85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0" name="Google Shape;1380;p85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1" name="Google Shape;1381;p85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2" name="Google Shape;1382;p85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3" name="Google Shape;1383;p85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4" name="Google Shape;1384;p85"/>
          <p:cNvSpPr txBox="1"/>
          <p:nvPr>
            <p:ph idx="1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5" name="Google Shape;1385;p85"/>
          <p:cNvSpPr txBox="1"/>
          <p:nvPr>
            <p:ph idx="5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6" name="Google Shape;1386;p85"/>
          <p:cNvSpPr txBox="1"/>
          <p:nvPr>
            <p:ph idx="6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387" name="Google Shape;1387;p85"/>
          <p:cNvSpPr txBox="1"/>
          <p:nvPr>
            <p:ph idx="7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8" name="Google Shape;1388;p85"/>
          <p:cNvSpPr txBox="1"/>
          <p:nvPr>
            <p:ph idx="8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389" name="Google Shape;1389;p85"/>
          <p:cNvSpPr txBox="1"/>
          <p:nvPr>
            <p:ph idx="9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- ALT 1">
  <p:cSld name="BLANK_1_1_1_1_1_1_1_1_1_1_1_1_1_1_1_1_1_1_2">
    <p:bg>
      <p:bgPr>
        <a:solidFill>
          <a:schemeClr val="lt2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idx="1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2" name="Google Shape;1392;p86"/>
          <p:cNvSpPr txBox="1"/>
          <p:nvPr>
            <p:ph idx="2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3" name="Google Shape;1393;p86"/>
          <p:cNvSpPr txBox="1"/>
          <p:nvPr>
            <p:ph idx="3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394" name="Google Shape;1394;p86"/>
          <p:cNvSpPr/>
          <p:nvPr>
            <p:ph idx="4" type="pic"/>
          </p:nvPr>
        </p:nvSpPr>
        <p:spPr>
          <a:xfrm>
            <a:off x="779638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5" name="Google Shape;1395;p86"/>
          <p:cNvSpPr/>
          <p:nvPr>
            <p:ph idx="5" type="pic"/>
          </p:nvPr>
        </p:nvSpPr>
        <p:spPr>
          <a:xfrm>
            <a:off x="3487091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6" name="Google Shape;1396;p86"/>
          <p:cNvSpPr/>
          <p:nvPr>
            <p:ph idx="6" type="pic"/>
          </p:nvPr>
        </p:nvSpPr>
        <p:spPr>
          <a:xfrm>
            <a:off x="6194533" y="1448025"/>
            <a:ext cx="2424300" cy="15603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97" name="Google Shape;1397;p86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398" name="Google Shape;1398;p86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86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86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1" name="Google Shape;1401;p86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2" name="Google Shape;1402;p86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3" name="Google Shape;1403;p86"/>
          <p:cNvSpPr txBox="1"/>
          <p:nvPr>
            <p:ph idx="7" type="body"/>
          </p:nvPr>
        </p:nvSpPr>
        <p:spPr>
          <a:xfrm>
            <a:off x="7796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4" name="Google Shape;1404;p86"/>
          <p:cNvSpPr txBox="1"/>
          <p:nvPr>
            <p:ph idx="8" type="body"/>
          </p:nvPr>
        </p:nvSpPr>
        <p:spPr>
          <a:xfrm>
            <a:off x="348710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5" name="Google Shape;1405;p86"/>
          <p:cNvSpPr txBox="1"/>
          <p:nvPr>
            <p:ph idx="9" type="body"/>
          </p:nvPr>
        </p:nvSpPr>
        <p:spPr>
          <a:xfrm>
            <a:off x="6194550" y="3743925"/>
            <a:ext cx="2424300" cy="10065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1406" name="Google Shape;1406;p86"/>
          <p:cNvSpPr txBox="1"/>
          <p:nvPr>
            <p:ph idx="13" type="subTitle"/>
          </p:nvPr>
        </p:nvSpPr>
        <p:spPr>
          <a:xfrm>
            <a:off x="7796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7" name="Google Shape;1407;p86"/>
          <p:cNvSpPr txBox="1"/>
          <p:nvPr>
            <p:ph idx="14" type="subTitle"/>
          </p:nvPr>
        </p:nvSpPr>
        <p:spPr>
          <a:xfrm>
            <a:off x="348710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08" name="Google Shape;1408;p86"/>
          <p:cNvSpPr txBox="1"/>
          <p:nvPr>
            <p:ph idx="15" type="subTitle"/>
          </p:nvPr>
        </p:nvSpPr>
        <p:spPr>
          <a:xfrm>
            <a:off x="6194550" y="3008350"/>
            <a:ext cx="2424300" cy="735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200"/>
              <a:buFont typeface="Inter Medium"/>
              <a:buNone/>
              <a:defRPr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_1_1_1_1_1_1_1_1_1_1_1_1_1_1_1_1_1_1">
    <p:bg>
      <p:bgPr>
        <a:solidFill>
          <a:schemeClr val="lt2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7"/>
          <p:cNvSpPr/>
          <p:nvPr>
            <p:ph idx="2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11" name="Google Shape;1411;p87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2" name="Google Shape;1412;p87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3" name="Google Shape;1413;p87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4" name="Google Shape;1414;p87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- ALT 1">
  <p:cSld name="BLANK_1_1_1_1_1_1_1_1_1_1_1_1_1_1_1_1_1_1_1_2">
    <p:bg>
      <p:bgPr>
        <a:solidFill>
          <a:schemeClr val="lt2"/>
        </a:solidFill>
      </p:bgPr>
    </p:bg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8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7" name="Google Shape;1417;p88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8" name="Google Shape;1418;p88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19" name="Google Shape;1419;p88"/>
          <p:cNvSpPr/>
          <p:nvPr>
            <p:ph idx="4" type="pic"/>
          </p:nvPr>
        </p:nvSpPr>
        <p:spPr>
          <a:xfrm>
            <a:off x="1540250" y="1039100"/>
            <a:ext cx="6585900" cy="34005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20" name="Google Shape;1420;p88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1" name="Google Shape;1421;p88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2" name="Google Shape;1422;p88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3" name="Google Shape;1423;p88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BLANK_1_1_1_1_1_1_1_1_1_1_1_1_1_1_1_1_1_1_1_1">
    <p:bg>
      <p:bgPr>
        <a:solidFill>
          <a:schemeClr val="lt2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/>
          <p:nvPr>
            <p:ph idx="2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6" name="Google Shape;1426;p89"/>
          <p:cNvSpPr/>
          <p:nvPr>
            <p:ph idx="3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7" name="Google Shape;1427;p89"/>
          <p:cNvSpPr/>
          <p:nvPr>
            <p:ph idx="4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8" name="Google Shape;1428;p89"/>
          <p:cNvSpPr/>
          <p:nvPr>
            <p:ph idx="5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29" name="Google Shape;1429;p89"/>
          <p:cNvSpPr/>
          <p:nvPr>
            <p:ph idx="6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0" name="Google Shape;1430;p89"/>
          <p:cNvSpPr/>
          <p:nvPr>
            <p:ph idx="7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1" name="Google Shape;1431;p89"/>
          <p:cNvSpPr/>
          <p:nvPr>
            <p:ph idx="8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2" name="Google Shape;1432;p89"/>
          <p:cNvSpPr/>
          <p:nvPr>
            <p:ph idx="9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3" name="Google Shape;1433;p89"/>
          <p:cNvSpPr/>
          <p:nvPr>
            <p:ph idx="13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34" name="Google Shape;1434;p89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5" name="Google Shape;1435;p89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6" name="Google Shape;1436;p89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7" name="Google Shape;1437;p89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8" name="Google Shape;1438;p89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39" name="Google Shape;1439;p89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 - ALT 1">
  <p:cSld name="BLANK_1_1_1_1_1_1_1_1_1_1_1_1_1_1_1_1_1_1_1_1_1">
    <p:bg>
      <p:bgPr>
        <a:solidFill>
          <a:schemeClr val="lt2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0"/>
          <p:cNvSpPr txBox="1"/>
          <p:nvPr>
            <p:ph idx="1" type="subTitle"/>
          </p:nvPr>
        </p:nvSpPr>
        <p:spPr>
          <a:xfrm>
            <a:off x="521250" y="-175"/>
            <a:ext cx="2930100" cy="3351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2" name="Google Shape;1442;p90"/>
          <p:cNvSpPr txBox="1"/>
          <p:nvPr>
            <p:ph idx="2" type="subTitle"/>
          </p:nvPr>
        </p:nvSpPr>
        <p:spPr>
          <a:xfrm>
            <a:off x="4089700" y="-175"/>
            <a:ext cx="26826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3" name="Google Shape;1443;p90"/>
          <p:cNvSpPr txBox="1"/>
          <p:nvPr>
            <p:ph idx="3" type="subTitle"/>
          </p:nvPr>
        </p:nvSpPr>
        <p:spPr>
          <a:xfrm>
            <a:off x="6773700" y="-175"/>
            <a:ext cx="1848900" cy="335100"/>
          </a:xfrm>
          <a:prstGeom prst="rect">
            <a:avLst/>
          </a:prstGeom>
        </p:spPr>
        <p:txBody>
          <a:bodyPr anchorCtr="0" anchor="ctr" bIns="91425" lIns="91425" spcFirstLastPara="1" rIns="274300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/>
            </a:lvl9pPr>
          </a:lstStyle>
          <a:p/>
        </p:txBody>
      </p:sp>
      <p:sp>
        <p:nvSpPr>
          <p:cNvPr id="1444" name="Google Shape;1444;p90"/>
          <p:cNvSpPr/>
          <p:nvPr>
            <p:ph idx="4" type="pic"/>
          </p:nvPr>
        </p:nvSpPr>
        <p:spPr>
          <a:xfrm>
            <a:off x="1907087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5" name="Google Shape;1445;p90"/>
          <p:cNvSpPr/>
          <p:nvPr>
            <p:ph idx="5" type="pic"/>
          </p:nvPr>
        </p:nvSpPr>
        <p:spPr>
          <a:xfrm>
            <a:off x="3898886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6" name="Google Shape;1446;p90"/>
          <p:cNvSpPr/>
          <p:nvPr>
            <p:ph idx="6" type="pic"/>
          </p:nvPr>
        </p:nvSpPr>
        <p:spPr>
          <a:xfrm>
            <a:off x="5890685" y="1245243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7" name="Google Shape;1447;p90"/>
          <p:cNvSpPr/>
          <p:nvPr>
            <p:ph idx="7" type="pic"/>
          </p:nvPr>
        </p:nvSpPr>
        <p:spPr>
          <a:xfrm>
            <a:off x="1907087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8" name="Google Shape;1448;p90"/>
          <p:cNvSpPr/>
          <p:nvPr>
            <p:ph idx="8" type="pic"/>
          </p:nvPr>
        </p:nvSpPr>
        <p:spPr>
          <a:xfrm>
            <a:off x="3898886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49" name="Google Shape;1449;p90"/>
          <p:cNvSpPr/>
          <p:nvPr>
            <p:ph idx="9" type="pic"/>
          </p:nvPr>
        </p:nvSpPr>
        <p:spPr>
          <a:xfrm>
            <a:off x="5890685" y="2409575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0" name="Google Shape;1450;p90"/>
          <p:cNvSpPr/>
          <p:nvPr>
            <p:ph idx="13" type="pic"/>
          </p:nvPr>
        </p:nvSpPr>
        <p:spPr>
          <a:xfrm>
            <a:off x="1907087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1" name="Google Shape;1451;p90"/>
          <p:cNvSpPr/>
          <p:nvPr>
            <p:ph idx="14" type="pic"/>
          </p:nvPr>
        </p:nvSpPr>
        <p:spPr>
          <a:xfrm>
            <a:off x="3898886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52" name="Google Shape;1452;p90"/>
          <p:cNvSpPr/>
          <p:nvPr>
            <p:ph idx="15" type="pic"/>
          </p:nvPr>
        </p:nvSpPr>
        <p:spPr>
          <a:xfrm>
            <a:off x="5890685" y="3573907"/>
            <a:ext cx="1868700" cy="10512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cxnSp>
        <p:nvCxnSpPr>
          <p:cNvPr id="1453" name="Google Shape;1453;p90"/>
          <p:cNvCxnSpPr/>
          <p:nvPr/>
        </p:nvCxnSpPr>
        <p:spPr>
          <a:xfrm>
            <a:off x="521250" y="-200"/>
            <a:ext cx="0" cy="514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4" name="Google Shape;1454;p90"/>
          <p:cNvCxnSpPr/>
          <p:nvPr/>
        </p:nvCxnSpPr>
        <p:spPr>
          <a:xfrm>
            <a:off x="521250" y="334900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90"/>
          <p:cNvCxnSpPr/>
          <p:nvPr/>
        </p:nvCxnSpPr>
        <p:spPr>
          <a:xfrm>
            <a:off x="6773750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90"/>
          <p:cNvCxnSpPr/>
          <p:nvPr/>
        </p:nvCxnSpPr>
        <p:spPr>
          <a:xfrm>
            <a:off x="8623975" y="-200"/>
            <a:ext cx="0" cy="33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90"/>
          <p:cNvSpPr txBox="1"/>
          <p:nvPr>
            <p:ph type="title"/>
          </p:nvPr>
        </p:nvSpPr>
        <p:spPr>
          <a:xfrm flipH="1">
            <a:off x="524150" y="334900"/>
            <a:ext cx="8098500" cy="5100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owun Batang"/>
              <a:buNone/>
              <a:defRPr sz="2400"/>
            </a:lvl9pPr>
          </a:lstStyle>
          <a:p/>
        </p:txBody>
      </p:sp>
      <p:cxnSp>
        <p:nvCxnSpPr>
          <p:cNvPr id="1458" name="Google Shape;1458;p90"/>
          <p:cNvCxnSpPr/>
          <p:nvPr/>
        </p:nvCxnSpPr>
        <p:spPr>
          <a:xfrm>
            <a:off x="521250" y="841675"/>
            <a:ext cx="862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1" name="Google Shape;1461;p9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4" name="Google Shape;1464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5" name="Google Shape;1465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80" Type="http://schemas.openxmlformats.org/officeDocument/2006/relationships/slideLayout" Target="../slideLayouts/slideLayout91.xml"/><Relationship Id="rId8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73" Type="http://schemas.openxmlformats.org/officeDocument/2006/relationships/slideLayout" Target="../slideLayouts/slideLayout84.xml"/><Relationship Id="rId7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42.xml"/><Relationship Id="rId75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41.xml"/><Relationship Id="rId74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44.xml"/><Relationship Id="rId77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43.xml"/><Relationship Id="rId76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46.xml"/><Relationship Id="rId79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45.xml"/><Relationship Id="rId78" Type="http://schemas.openxmlformats.org/officeDocument/2006/relationships/slideLayout" Target="../slideLayouts/slideLayout89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33.xml"/><Relationship Id="rId66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32.xml"/><Relationship Id="rId6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35.xml"/><Relationship Id="rId68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34.xml"/><Relationship Id="rId67" Type="http://schemas.openxmlformats.org/officeDocument/2006/relationships/slideLayout" Target="../slideLayouts/slideLayout78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6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  <p:sldLayoutId id="2147483733" r:id="rId75"/>
    <p:sldLayoutId id="2147483734" r:id="rId76"/>
    <p:sldLayoutId id="2147483735" r:id="rId77"/>
    <p:sldLayoutId id="2147483736" r:id="rId78"/>
    <p:sldLayoutId id="2147483737" r:id="rId79"/>
    <p:sldLayoutId id="2147483738" r:id="rId8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slide" Target="/ppt/slides/slide5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39.xml"/><Relationship Id="rId4" Type="http://schemas.openxmlformats.org/officeDocument/2006/relationships/slide" Target="/ppt/slides/slide40.xml"/><Relationship Id="rId9" Type="http://schemas.openxmlformats.org/officeDocument/2006/relationships/slide" Target="/ppt/slides/slide45.xml"/><Relationship Id="rId5" Type="http://schemas.openxmlformats.org/officeDocument/2006/relationships/slide" Target="/ppt/slides/slide41.xml"/><Relationship Id="rId6" Type="http://schemas.openxmlformats.org/officeDocument/2006/relationships/slide" Target="/ppt/slides/slide44.xml"/><Relationship Id="rId7" Type="http://schemas.openxmlformats.org/officeDocument/2006/relationships/slide" Target="/ppt/slides/slide37.xml"/><Relationship Id="rId8" Type="http://schemas.openxmlformats.org/officeDocument/2006/relationships/slide" Target="/ppt/slides/slide38.xml"/><Relationship Id="rId20" Type="http://schemas.openxmlformats.org/officeDocument/2006/relationships/slide" Target="/ppt/slides/slide54.xml"/><Relationship Id="rId22" Type="http://schemas.openxmlformats.org/officeDocument/2006/relationships/slide" Target="/ppt/slides/slide56.xml"/><Relationship Id="rId21" Type="http://schemas.openxmlformats.org/officeDocument/2006/relationships/slide" Target="/ppt/slides/slide55.xml"/><Relationship Id="rId24" Type="http://schemas.openxmlformats.org/officeDocument/2006/relationships/slide" Target="/ppt/slides/slide58.xml"/><Relationship Id="rId23" Type="http://schemas.openxmlformats.org/officeDocument/2006/relationships/slide" Target="/ppt/slides/slide57.xml"/><Relationship Id="rId26" Type="http://schemas.openxmlformats.org/officeDocument/2006/relationships/slide" Target="/ppt/slides/slide60.xml"/><Relationship Id="rId25" Type="http://schemas.openxmlformats.org/officeDocument/2006/relationships/slide" Target="/ppt/slides/slide59.xml"/><Relationship Id="rId11" Type="http://schemas.openxmlformats.org/officeDocument/2006/relationships/slide" Target="/ppt/slides/slide43.xml"/><Relationship Id="rId10" Type="http://schemas.openxmlformats.org/officeDocument/2006/relationships/slide" Target="/ppt/slides/slide42.xml"/><Relationship Id="rId13" Type="http://schemas.openxmlformats.org/officeDocument/2006/relationships/slide" Target="/ppt/slides/slide47.xml"/><Relationship Id="rId12" Type="http://schemas.openxmlformats.org/officeDocument/2006/relationships/slide" Target="/ppt/slides/slide46.xml"/><Relationship Id="rId15" Type="http://schemas.openxmlformats.org/officeDocument/2006/relationships/slide" Target="/ppt/slides/slide49.xml"/><Relationship Id="rId14" Type="http://schemas.openxmlformats.org/officeDocument/2006/relationships/slide" Target="/ppt/slides/slide48.xml"/><Relationship Id="rId17" Type="http://schemas.openxmlformats.org/officeDocument/2006/relationships/slide" Target="/ppt/slides/slide51.xml"/><Relationship Id="rId16" Type="http://schemas.openxmlformats.org/officeDocument/2006/relationships/slide" Target="/ppt/slides/slide50.xml"/><Relationship Id="rId19" Type="http://schemas.openxmlformats.org/officeDocument/2006/relationships/slide" Target="/ppt/slides/slide53.xml"/><Relationship Id="rId18" Type="http://schemas.openxmlformats.org/officeDocument/2006/relationships/slide" Target="/ppt/slides/slide52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slide" Target="/ppt/slides/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slide" Target="/ppt/slides/slide35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slide" Target="/ppt/slides/slide35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35.xml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35.xml"/><Relationship Id="rId4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slide" Target="/ppt/slides/slide35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slide" Target="/ppt/slides/slide35.xml"/><Relationship Id="rId5" Type="http://schemas.openxmlformats.org/officeDocument/2006/relationships/image" Target="../media/image35.png"/><Relationship Id="rId6" Type="http://schemas.openxmlformats.org/officeDocument/2006/relationships/image" Target="../media/image54.png"/><Relationship Id="rId7" Type="http://schemas.openxmlformats.org/officeDocument/2006/relationships/slide" Target="/ppt/slides/slide3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slide" Target="/ppt/slides/slide35.xml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Relationship Id="rId4" Type="http://schemas.openxmlformats.org/officeDocument/2006/relationships/slide" Target="/ppt/slides/slide35.xml"/><Relationship Id="rId5" Type="http://schemas.openxmlformats.org/officeDocument/2006/relationships/image" Target="../media/image35.png"/><Relationship Id="rId6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slide" Target="/ppt/slides/slide35.xml"/><Relationship Id="rId5" Type="http://schemas.openxmlformats.org/officeDocument/2006/relationships/image" Target="../media/image9.png"/><Relationship Id="rId6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slide" Target="/ppt/slides/slide35.xml"/><Relationship Id="rId5" Type="http://schemas.openxmlformats.org/officeDocument/2006/relationships/image" Target="../media/image19.png"/><Relationship Id="rId6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slide" Target="/ppt/slides/slide35.xml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slide" Target="/ppt/slides/slide35.xml"/><Relationship Id="rId5" Type="http://schemas.openxmlformats.org/officeDocument/2006/relationships/image" Target="../media/image35.png"/><Relationship Id="rId6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slide" Target="/ppt/slides/slide35.xml"/><Relationship Id="rId5" Type="http://schemas.openxmlformats.org/officeDocument/2006/relationships/image" Target="../media/image20.png"/><Relationship Id="rId6" Type="http://schemas.openxmlformats.org/officeDocument/2006/relationships/image" Target="../media/image36.png"/><Relationship Id="rId7" Type="http://schemas.openxmlformats.org/officeDocument/2006/relationships/slide" Target="/ppt/slides/slide31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slide" Target="/ppt/slides/slide35.xml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slide" Target="/ppt/slides/slide35.xml"/><Relationship Id="rId5" Type="http://schemas.openxmlformats.org/officeDocument/2006/relationships/image" Target="../media/image24.png"/><Relationship Id="rId6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slide" Target="/ppt/slides/slide35.xml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slide" Target="/ppt/slides/slide35.xml"/><Relationship Id="rId5" Type="http://schemas.openxmlformats.org/officeDocument/2006/relationships/image" Target="../media/image13.png"/><Relationship Id="rId6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slide" Target="/ppt/slides/slide35.xml"/><Relationship Id="rId5" Type="http://schemas.openxmlformats.org/officeDocument/2006/relationships/image" Target="../media/image9.png"/><Relationship Id="rId6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Relationship Id="rId4" Type="http://schemas.openxmlformats.org/officeDocument/2006/relationships/slide" Target="/ppt/slides/slide35.xml"/><Relationship Id="rId5" Type="http://schemas.openxmlformats.org/officeDocument/2006/relationships/image" Target="../media/image36.png"/><Relationship Id="rId6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slide" Target="/ppt/slides/slide35.xml"/><Relationship Id="rId5" Type="http://schemas.openxmlformats.org/officeDocument/2006/relationships/image" Target="../media/image36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slide" Target="/ppt/slides/slide35.xml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4"/>
          <p:cNvSpPr txBox="1"/>
          <p:nvPr>
            <p:ph type="title"/>
          </p:nvPr>
        </p:nvSpPr>
        <p:spPr>
          <a:xfrm>
            <a:off x="521550" y="1895475"/>
            <a:ext cx="8100900" cy="15315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30">
                <a:solidFill>
                  <a:schemeClr val="lt2"/>
                </a:solidFill>
              </a:rPr>
              <a:t>PEPP Trajectories Updates</a:t>
            </a:r>
            <a:endParaRPr sz="5030">
              <a:solidFill>
                <a:schemeClr val="lt2"/>
              </a:solidFill>
            </a:endParaRPr>
          </a:p>
        </p:txBody>
      </p:sp>
      <p:sp>
        <p:nvSpPr>
          <p:cNvPr id="1472" name="Google Shape;1472;p94"/>
          <p:cNvSpPr txBox="1"/>
          <p:nvPr>
            <p:ph idx="1" type="subTitle"/>
          </p:nvPr>
        </p:nvSpPr>
        <p:spPr>
          <a:xfrm>
            <a:off x="569175" y="2782850"/>
            <a:ext cx="8100900" cy="338700"/>
          </a:xfrm>
          <a:prstGeom prst="rect">
            <a:avLst/>
          </a:prstGeom>
        </p:spPr>
        <p:txBody>
          <a:bodyPr anchorCtr="0" anchor="t" bIns="91425" lIns="274300" spcFirstLastPara="1" rIns="18287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0"/>
              <a:buNone/>
            </a:pPr>
            <a:r>
              <a:rPr lang="en" sz="2057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Wed. July 9, 2025</a:t>
            </a:r>
            <a:endParaRPr sz="1050"/>
          </a:p>
        </p:txBody>
      </p:sp>
      <p:sp>
        <p:nvSpPr>
          <p:cNvPr id="1473" name="Google Shape;1473;p94"/>
          <p:cNvSpPr txBox="1"/>
          <p:nvPr/>
        </p:nvSpPr>
        <p:spPr>
          <a:xfrm>
            <a:off x="8720300" y="47132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7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</a:t>
            </a:r>
            <a:endParaRPr sz="2057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74" name="Google Shape;1474;p94"/>
          <p:cNvSpPr/>
          <p:nvPr/>
        </p:nvSpPr>
        <p:spPr>
          <a:xfrm>
            <a:off x="521550" y="3338525"/>
            <a:ext cx="8077200" cy="180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3"/>
          <p:cNvSpPr txBox="1"/>
          <p:nvPr/>
        </p:nvSpPr>
        <p:spPr>
          <a:xfrm>
            <a:off x="8492175" y="4573025"/>
            <a:ext cx="52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10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44" name="Google Shape;1544;p103"/>
          <p:cNvSpPr txBox="1"/>
          <p:nvPr/>
        </p:nvSpPr>
        <p:spPr>
          <a:xfrm>
            <a:off x="6080125" y="70300"/>
            <a:ext cx="3000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 - Total CDSS</a:t>
            </a:r>
            <a:endParaRPr/>
          </a:p>
        </p:txBody>
      </p:sp>
      <p:sp>
        <p:nvSpPr>
          <p:cNvPr id="1545" name="Google Shape;1545;p103"/>
          <p:cNvSpPr txBox="1"/>
          <p:nvPr/>
        </p:nvSpPr>
        <p:spPr>
          <a:xfrm>
            <a:off x="108075" y="4425275"/>
            <a:ext cx="8558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Randomized slope AND intercept</a:t>
            </a:r>
            <a:endParaRPr sz="16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(Randomized intercept only would not run for 3 classes)</a:t>
            </a:r>
            <a:endParaRPr sz="16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46" name="Google Shape;1546;p103"/>
          <p:cNvPicPr preferRelativeResize="0"/>
          <p:nvPr/>
        </p:nvPicPr>
        <p:blipFill rotWithShape="1">
          <a:blip r:embed="rId3">
            <a:alphaModFix/>
          </a:blip>
          <a:srcRect b="0" l="3247" r="17160" t="5970"/>
          <a:stretch/>
        </p:blipFill>
        <p:spPr>
          <a:xfrm>
            <a:off x="58025" y="1444000"/>
            <a:ext cx="4065025" cy="29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103"/>
          <p:cNvPicPr preferRelativeResize="0"/>
          <p:nvPr/>
        </p:nvPicPr>
        <p:blipFill rotWithShape="1">
          <a:blip r:embed="rId4">
            <a:alphaModFix/>
          </a:blip>
          <a:srcRect b="0" l="3213" r="0" t="5970"/>
          <a:stretch/>
        </p:blipFill>
        <p:spPr>
          <a:xfrm>
            <a:off x="4200961" y="1444007"/>
            <a:ext cx="4943041" cy="29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03" title="Screenshot 2025-06-30 at 9.12.31 AM.png"/>
          <p:cNvPicPr preferRelativeResize="0"/>
          <p:nvPr/>
        </p:nvPicPr>
        <p:blipFill rotWithShape="1">
          <a:blip r:embed="rId5">
            <a:alphaModFix/>
          </a:blip>
          <a:srcRect b="32876" l="0" r="20344" t="0"/>
          <a:stretch/>
        </p:blipFill>
        <p:spPr>
          <a:xfrm>
            <a:off x="-1" y="308500"/>
            <a:ext cx="5687425" cy="9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04"/>
          <p:cNvSpPr txBox="1"/>
          <p:nvPr/>
        </p:nvSpPr>
        <p:spPr>
          <a:xfrm>
            <a:off x="8449450" y="4573025"/>
            <a:ext cx="57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11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54" name="Google Shape;1554;p104"/>
          <p:cNvSpPr txBox="1"/>
          <p:nvPr/>
        </p:nvSpPr>
        <p:spPr>
          <a:xfrm>
            <a:off x="1636200" y="0"/>
            <a:ext cx="487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 - Total CDSS</a:t>
            </a:r>
            <a:endParaRPr sz="1100"/>
          </a:p>
        </p:txBody>
      </p:sp>
      <p:pic>
        <p:nvPicPr>
          <p:cNvPr id="1555" name="Google Shape;1555;p104"/>
          <p:cNvPicPr preferRelativeResize="0"/>
          <p:nvPr/>
        </p:nvPicPr>
        <p:blipFill rotWithShape="1">
          <a:blip r:embed="rId3">
            <a:alphaModFix/>
          </a:blip>
          <a:srcRect b="0" l="3247" r="17160" t="5970"/>
          <a:stretch/>
        </p:blipFill>
        <p:spPr>
          <a:xfrm>
            <a:off x="118613" y="1081113"/>
            <a:ext cx="4065025" cy="29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04"/>
          <p:cNvPicPr preferRelativeResize="0"/>
          <p:nvPr/>
        </p:nvPicPr>
        <p:blipFill rotWithShape="1">
          <a:blip r:embed="rId4">
            <a:alphaModFix/>
          </a:blip>
          <a:srcRect b="0" l="3213" r="0" t="5970"/>
          <a:stretch/>
        </p:blipFill>
        <p:spPr>
          <a:xfrm>
            <a:off x="4183661" y="1081119"/>
            <a:ext cx="4943041" cy="29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04"/>
          <p:cNvSpPr txBox="1"/>
          <p:nvPr/>
        </p:nvSpPr>
        <p:spPr>
          <a:xfrm>
            <a:off x="79638" y="4062400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</a:t>
            </a:r>
            <a:r>
              <a:rPr b="1"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:</a:t>
            </a: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87 (68%)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40 (32%)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58" name="Google Shape;1558;p104"/>
          <p:cNvSpPr txBox="1"/>
          <p:nvPr/>
        </p:nvSpPr>
        <p:spPr>
          <a:xfrm>
            <a:off x="4264551" y="3985525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</a:t>
            </a: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85 (67%)   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4 (3%)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38 (30%)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59" name="Google Shape;1559;p104"/>
          <p:cNvSpPr txBox="1"/>
          <p:nvPr/>
        </p:nvSpPr>
        <p:spPr>
          <a:xfrm>
            <a:off x="561788" y="769500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 </a:t>
            </a: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69%, Class 2: 31%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60" name="Google Shape;1560;p104"/>
          <p:cNvSpPr txBox="1"/>
          <p:nvPr/>
        </p:nvSpPr>
        <p:spPr>
          <a:xfrm>
            <a:off x="4411275" y="769500"/>
            <a:ext cx="4610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 </a:t>
            </a:r>
            <a:r>
              <a:rPr lang="en" sz="17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66%, Class 2: 4%, Class 3: 30%</a:t>
            </a:r>
            <a:endParaRPr sz="17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05"/>
          <p:cNvSpPr txBox="1"/>
          <p:nvPr/>
        </p:nvSpPr>
        <p:spPr>
          <a:xfrm>
            <a:off x="8480700" y="4573025"/>
            <a:ext cx="54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12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66" name="Google Shape;156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0" y="836500"/>
            <a:ext cx="4753399" cy="31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6500"/>
            <a:ext cx="4471277" cy="31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05"/>
          <p:cNvSpPr/>
          <p:nvPr/>
        </p:nvSpPr>
        <p:spPr>
          <a:xfrm>
            <a:off x="0" y="834500"/>
            <a:ext cx="9144000" cy="2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9" name="Google Shape;1569;p105"/>
          <p:cNvSpPr txBox="1"/>
          <p:nvPr/>
        </p:nvSpPr>
        <p:spPr>
          <a:xfrm>
            <a:off x="117225" y="42125"/>
            <a:ext cx="8814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Mean Total CDSS Score Over Time</a:t>
            </a:r>
            <a:endParaRPr sz="24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Red: baseline score of 0, blue: baseline score &gt;0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70" name="Google Shape;1570;p105"/>
          <p:cNvSpPr txBox="1"/>
          <p:nvPr/>
        </p:nvSpPr>
        <p:spPr>
          <a:xfrm>
            <a:off x="59000" y="4730525"/>
            <a:ext cx="8814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Gray is 95% confidence interval</a:t>
            </a:r>
            <a:endParaRPr sz="16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71" name="Google Shape;1571;p105"/>
          <p:cNvSpPr txBox="1"/>
          <p:nvPr/>
        </p:nvSpPr>
        <p:spPr>
          <a:xfrm>
            <a:off x="1922150" y="4005425"/>
            <a:ext cx="892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n=127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21%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72" name="Google Shape;1572;p105"/>
          <p:cNvSpPr txBox="1"/>
          <p:nvPr/>
        </p:nvSpPr>
        <p:spPr>
          <a:xfrm>
            <a:off x="6491150" y="4005425"/>
            <a:ext cx="892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n=485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79%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6"/>
          <p:cNvSpPr txBox="1"/>
          <p:nvPr/>
        </p:nvSpPr>
        <p:spPr>
          <a:xfrm>
            <a:off x="8492175" y="4573025"/>
            <a:ext cx="52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13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78" name="Google Shape;157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750" y="836500"/>
            <a:ext cx="4753399" cy="316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6500"/>
            <a:ext cx="4471277" cy="31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06"/>
          <p:cNvSpPr/>
          <p:nvPr/>
        </p:nvSpPr>
        <p:spPr>
          <a:xfrm>
            <a:off x="0" y="834500"/>
            <a:ext cx="9144000" cy="21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1" name="Google Shape;1581;p106"/>
          <p:cNvSpPr txBox="1"/>
          <p:nvPr/>
        </p:nvSpPr>
        <p:spPr>
          <a:xfrm>
            <a:off x="117225" y="42125"/>
            <a:ext cx="8814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Mean Total CDSS Score Over Time</a:t>
            </a:r>
            <a:endParaRPr sz="24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Red: baseline score of 0, blue: baseline score &gt;0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82" name="Google Shape;1582;p106"/>
          <p:cNvSpPr txBox="1"/>
          <p:nvPr/>
        </p:nvSpPr>
        <p:spPr>
          <a:xfrm>
            <a:off x="687950" y="4641175"/>
            <a:ext cx="309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 n=30 (24%)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83" name="Google Shape;1583;p106"/>
          <p:cNvSpPr txBox="1"/>
          <p:nvPr/>
        </p:nvSpPr>
        <p:spPr>
          <a:xfrm>
            <a:off x="1789238" y="4005425"/>
            <a:ext cx="892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n=127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21%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84" name="Google Shape;1584;p106"/>
          <p:cNvSpPr txBox="1"/>
          <p:nvPr/>
        </p:nvSpPr>
        <p:spPr>
          <a:xfrm>
            <a:off x="6356050" y="4005425"/>
            <a:ext cx="8928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n=485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79%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85" name="Google Shape;1585;p106"/>
          <p:cNvSpPr txBox="1"/>
          <p:nvPr/>
        </p:nvSpPr>
        <p:spPr>
          <a:xfrm>
            <a:off x="5254750" y="4641175"/>
            <a:ext cx="309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 n=97 (76%)</a:t>
            </a:r>
            <a:endParaRPr sz="1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07"/>
          <p:cNvSpPr/>
          <p:nvPr/>
        </p:nvSpPr>
        <p:spPr>
          <a:xfrm>
            <a:off x="4747850" y="175850"/>
            <a:ext cx="4273500" cy="2813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1" name="Google Shape;1591;p107"/>
          <p:cNvSpPr txBox="1"/>
          <p:nvPr/>
        </p:nvSpPr>
        <p:spPr>
          <a:xfrm>
            <a:off x="8480700" y="4573025"/>
            <a:ext cx="54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14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92" name="Google Shape;1592;p107"/>
          <p:cNvSpPr txBox="1"/>
          <p:nvPr/>
        </p:nvSpPr>
        <p:spPr>
          <a:xfrm>
            <a:off x="120075" y="72697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LCGA2 </a:t>
            </a: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16993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22% Class 2: 78%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3" name="Google Shape;1593;p107"/>
          <p:cNvSpPr txBox="1"/>
          <p:nvPr/>
        </p:nvSpPr>
        <p:spPr>
          <a:xfrm>
            <a:off x="-664450" y="49350"/>
            <a:ext cx="5989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</a:t>
            </a: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- Total CDSS </a:t>
            </a:r>
            <a:endParaRPr/>
          </a:p>
        </p:txBody>
      </p:sp>
      <p:pic>
        <p:nvPicPr>
          <p:cNvPr id="1594" name="Google Shape;159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4" y="2209800"/>
            <a:ext cx="4193824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07"/>
          <p:cNvSpPr txBox="1"/>
          <p:nvPr/>
        </p:nvSpPr>
        <p:spPr>
          <a:xfrm>
            <a:off x="4723750" y="3021700"/>
            <a:ext cx="4273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With participants with CDSS of 0 at baseline ^</a:t>
            </a:r>
            <a:r>
              <a:rPr b="1" lang="en" sz="1500">
                <a:solidFill>
                  <a:srgbClr val="9CDCFE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500">
              <a:solidFill>
                <a:srgbClr val="9CDCFE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96" name="Google Shape;159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275" y="317638"/>
            <a:ext cx="4090650" cy="25298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8"/>
          <p:cNvSpPr txBox="1"/>
          <p:nvPr/>
        </p:nvSpPr>
        <p:spPr>
          <a:xfrm>
            <a:off x="8446275" y="4573025"/>
            <a:ext cx="57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15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02" name="Google Shape;1602;p108"/>
          <p:cNvSpPr txBox="1"/>
          <p:nvPr/>
        </p:nvSpPr>
        <p:spPr>
          <a:xfrm>
            <a:off x="120075" y="72697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LCGA2 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16993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22% Class 2: 78%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3" name="Google Shape;1603;p108"/>
          <p:cNvSpPr txBox="1"/>
          <p:nvPr/>
        </p:nvSpPr>
        <p:spPr>
          <a:xfrm>
            <a:off x="-664450" y="49350"/>
            <a:ext cx="5989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 </a:t>
            </a:r>
            <a:endParaRPr/>
          </a:p>
        </p:txBody>
      </p:sp>
      <p:pic>
        <p:nvPicPr>
          <p:cNvPr id="1604" name="Google Shape;160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4" y="2209800"/>
            <a:ext cx="4193824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08"/>
          <p:cNvSpPr txBox="1"/>
          <p:nvPr/>
        </p:nvSpPr>
        <p:spPr>
          <a:xfrm>
            <a:off x="5447975" y="1866450"/>
            <a:ext cx="420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</a:t>
            </a: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17 (18%)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80 (82%)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09"/>
          <p:cNvSpPr txBox="1"/>
          <p:nvPr/>
        </p:nvSpPr>
        <p:spPr>
          <a:xfrm>
            <a:off x="8434800" y="4573025"/>
            <a:ext cx="5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</a:t>
            </a: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611" name="Google Shape;161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8" y="1939490"/>
            <a:ext cx="4535025" cy="279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09"/>
          <p:cNvSpPr txBox="1"/>
          <p:nvPr/>
        </p:nvSpPr>
        <p:spPr>
          <a:xfrm>
            <a:off x="0" y="63332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LCGA3 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16920, Class 1: 3%,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74% Class 3: 23%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3" name="Google Shape;1613;p109"/>
          <p:cNvSpPr txBox="1"/>
          <p:nvPr/>
        </p:nvSpPr>
        <p:spPr>
          <a:xfrm>
            <a:off x="-571000" y="49350"/>
            <a:ext cx="5802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 </a:t>
            </a:r>
            <a:endParaRPr/>
          </a:p>
        </p:txBody>
      </p:sp>
      <p:sp>
        <p:nvSpPr>
          <p:cNvPr id="1614" name="Google Shape;1614;p109"/>
          <p:cNvSpPr/>
          <p:nvPr/>
        </p:nvSpPr>
        <p:spPr>
          <a:xfrm>
            <a:off x="4747850" y="175850"/>
            <a:ext cx="4273500" cy="28134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5" name="Google Shape;1615;p109"/>
          <p:cNvSpPr txBox="1"/>
          <p:nvPr/>
        </p:nvSpPr>
        <p:spPr>
          <a:xfrm>
            <a:off x="4723750" y="3021700"/>
            <a:ext cx="42735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With participants with CDSS of 0 at baseline ^</a:t>
            </a:r>
            <a:r>
              <a:rPr b="1" lang="en" sz="1500">
                <a:solidFill>
                  <a:srgbClr val="9CDCFE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b="1" sz="1500">
              <a:solidFill>
                <a:srgbClr val="9CDCFE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616" name="Google Shape;161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487" y="383388"/>
            <a:ext cx="3878026" cy="2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10"/>
          <p:cNvSpPr txBox="1"/>
          <p:nvPr/>
        </p:nvSpPr>
        <p:spPr>
          <a:xfrm>
            <a:off x="8492175" y="4573025"/>
            <a:ext cx="52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17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622" name="Google Shape;16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8" y="1939490"/>
            <a:ext cx="4535025" cy="279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10"/>
          <p:cNvSpPr txBox="1"/>
          <p:nvPr/>
        </p:nvSpPr>
        <p:spPr>
          <a:xfrm>
            <a:off x="0" y="63332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LCGA3 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16920, Class 1: 3%,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23% Class 3: 74%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4" name="Google Shape;1624;p110"/>
          <p:cNvSpPr txBox="1"/>
          <p:nvPr/>
        </p:nvSpPr>
        <p:spPr>
          <a:xfrm>
            <a:off x="-571000" y="49350"/>
            <a:ext cx="5802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 </a:t>
            </a:r>
            <a:endParaRPr/>
          </a:p>
        </p:txBody>
      </p:sp>
      <p:sp>
        <p:nvSpPr>
          <p:cNvPr id="1625" name="Google Shape;1625;p110"/>
          <p:cNvSpPr txBox="1"/>
          <p:nvPr/>
        </p:nvSpPr>
        <p:spPr>
          <a:xfrm>
            <a:off x="5313200" y="1832663"/>
            <a:ext cx="420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</a:t>
            </a: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1 (1.1%)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21 (21.6%)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75 (77.3%)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1"/>
          <p:cNvSpPr txBox="1"/>
          <p:nvPr/>
        </p:nvSpPr>
        <p:spPr>
          <a:xfrm>
            <a:off x="8446275" y="4573025"/>
            <a:ext cx="5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18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31" name="Google Shape;1631;p111"/>
          <p:cNvSpPr txBox="1"/>
          <p:nvPr/>
        </p:nvSpPr>
        <p:spPr>
          <a:xfrm>
            <a:off x="117250" y="937250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GMM2</a:t>
            </a: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16857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69% Class 2: 31% 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32" name="Google Shape;163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9" y="2227288"/>
            <a:ext cx="4254624" cy="26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11"/>
          <p:cNvSpPr txBox="1"/>
          <p:nvPr/>
        </p:nvSpPr>
        <p:spPr>
          <a:xfrm>
            <a:off x="-2836250" y="612150"/>
            <a:ext cx="8558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*Random intercept and slope</a:t>
            </a:r>
            <a:r>
              <a:rPr lang="en" sz="1600">
                <a:solidFill>
                  <a:srgbClr val="1F1F1F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600">
              <a:solidFill>
                <a:srgbClr val="1F1F1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34" name="Google Shape;1634;p111"/>
          <p:cNvSpPr txBox="1"/>
          <p:nvPr/>
        </p:nvSpPr>
        <p:spPr>
          <a:xfrm>
            <a:off x="-812875" y="0"/>
            <a:ext cx="647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GMM*</a:t>
            </a: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- Total CDSS </a:t>
            </a:r>
            <a:endParaRPr/>
          </a:p>
        </p:txBody>
      </p:sp>
      <p:grpSp>
        <p:nvGrpSpPr>
          <p:cNvPr id="1635" name="Google Shape;1635;p111"/>
          <p:cNvGrpSpPr/>
          <p:nvPr/>
        </p:nvGrpSpPr>
        <p:grpSpPr>
          <a:xfrm>
            <a:off x="4747950" y="114800"/>
            <a:ext cx="4396038" cy="3238500"/>
            <a:chOff x="4747950" y="114800"/>
            <a:chExt cx="4396038" cy="3238500"/>
          </a:xfrm>
        </p:grpSpPr>
        <p:sp>
          <p:nvSpPr>
            <p:cNvPr id="1636" name="Google Shape;1636;p111"/>
            <p:cNvSpPr/>
            <p:nvPr/>
          </p:nvSpPr>
          <p:spPr>
            <a:xfrm>
              <a:off x="4747950" y="114800"/>
              <a:ext cx="4273500" cy="2813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637" name="Google Shape;1637;p111"/>
            <p:cNvPicPr preferRelativeResize="0"/>
            <p:nvPr/>
          </p:nvPicPr>
          <p:blipFill rotWithShape="1">
            <a:blip r:embed="rId4">
              <a:alphaModFix/>
            </a:blip>
            <a:srcRect b="0" l="3201" r="17155" t="5970"/>
            <a:stretch/>
          </p:blipFill>
          <p:spPr>
            <a:xfrm>
              <a:off x="5114200" y="205900"/>
              <a:ext cx="3589976" cy="263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111"/>
            <p:cNvSpPr txBox="1"/>
            <p:nvPr/>
          </p:nvSpPr>
          <p:spPr>
            <a:xfrm>
              <a:off x="4870488" y="2928200"/>
              <a:ext cx="42735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2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With participants with CDSS of 0 at baseline ^</a:t>
              </a:r>
              <a:r>
                <a:rPr b="1" lang="en" sz="1500">
                  <a:solidFill>
                    <a:schemeClr val="accent5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 </a:t>
              </a:r>
              <a:endParaRPr b="1" sz="1500">
                <a:solidFill>
                  <a:schemeClr val="accent5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2"/>
          <p:cNvSpPr txBox="1"/>
          <p:nvPr/>
        </p:nvSpPr>
        <p:spPr>
          <a:xfrm>
            <a:off x="8457750" y="4573025"/>
            <a:ext cx="5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19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44" name="Google Shape;1644;p112"/>
          <p:cNvSpPr txBox="1"/>
          <p:nvPr/>
        </p:nvSpPr>
        <p:spPr>
          <a:xfrm>
            <a:off x="117250" y="937250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GMM2: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16857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69% Class 2: 31% 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45" name="Google Shape;164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49" y="2227288"/>
            <a:ext cx="4254624" cy="26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12"/>
          <p:cNvSpPr txBox="1"/>
          <p:nvPr/>
        </p:nvSpPr>
        <p:spPr>
          <a:xfrm>
            <a:off x="-2836250" y="612150"/>
            <a:ext cx="8558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*Random intercept and slope</a:t>
            </a:r>
            <a:r>
              <a:rPr lang="en" sz="1600">
                <a:solidFill>
                  <a:srgbClr val="1F1F1F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600">
              <a:solidFill>
                <a:srgbClr val="1F1F1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47" name="Google Shape;1647;p112"/>
          <p:cNvSpPr txBox="1"/>
          <p:nvPr/>
        </p:nvSpPr>
        <p:spPr>
          <a:xfrm>
            <a:off x="-812875" y="0"/>
            <a:ext cx="6474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GMM* - Total CDSS </a:t>
            </a:r>
            <a:endParaRPr/>
          </a:p>
        </p:txBody>
      </p:sp>
      <p:sp>
        <p:nvSpPr>
          <p:cNvPr id="1648" name="Google Shape;1648;p112"/>
          <p:cNvSpPr txBox="1"/>
          <p:nvPr/>
        </p:nvSpPr>
        <p:spPr>
          <a:xfrm>
            <a:off x="5661125" y="2042838"/>
            <a:ext cx="420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</a:t>
            </a: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69 (71%)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28 (29%)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95"/>
          <p:cNvSpPr txBox="1"/>
          <p:nvPr/>
        </p:nvSpPr>
        <p:spPr>
          <a:xfrm>
            <a:off x="0" y="94950"/>
            <a:ext cx="87828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Goals:</a:t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421005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30"/>
              <a:buFont typeface="Gowun Batang"/>
              <a:buChar char="●"/>
            </a:pPr>
            <a:r>
              <a:rPr lang="en" sz="30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Identify meaningful, distinct trajectories of depressive and negative symptoms </a:t>
            </a:r>
            <a:endParaRPr sz="30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80" name="Google Shape;1480;p95"/>
          <p:cNvSpPr txBox="1"/>
          <p:nvPr/>
        </p:nvSpPr>
        <p:spPr>
          <a:xfrm>
            <a:off x="73350" y="2692025"/>
            <a:ext cx="8636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1005" lvl="0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30"/>
              <a:buFont typeface="Gowun Batang"/>
              <a:buChar char="●"/>
            </a:pPr>
            <a:r>
              <a:rPr i="1" lang="en" sz="3030">
                <a:solidFill>
                  <a:srgbClr val="D9D9D9"/>
                </a:solidFill>
                <a:latin typeface="Gowun Batang"/>
                <a:ea typeface="Gowun Batang"/>
                <a:cs typeface="Gowun Batang"/>
                <a:sym typeface="Gowun Batang"/>
              </a:rPr>
              <a:t>Identify neuroanatomical characteristics associated with trajectory membership</a:t>
            </a:r>
            <a:endParaRPr i="1" sz="1200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1" name="Google Shape;1481;p95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13"/>
          <p:cNvSpPr txBox="1"/>
          <p:nvPr/>
        </p:nvSpPr>
        <p:spPr>
          <a:xfrm>
            <a:off x="8388875" y="4573025"/>
            <a:ext cx="63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20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54" name="Google Shape;1654;p113"/>
          <p:cNvSpPr txBox="1"/>
          <p:nvPr/>
        </p:nvSpPr>
        <p:spPr>
          <a:xfrm>
            <a:off x="0" y="98852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GMM3: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16848, Class 1: 3%,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67% Class 3: 30%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5" name="Google Shape;1655;p113"/>
          <p:cNvSpPr txBox="1"/>
          <p:nvPr/>
        </p:nvSpPr>
        <p:spPr>
          <a:xfrm>
            <a:off x="-151075" y="49350"/>
            <a:ext cx="5150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GMM* - Total CDSS </a:t>
            </a:r>
            <a:endParaRPr/>
          </a:p>
        </p:txBody>
      </p:sp>
      <p:pic>
        <p:nvPicPr>
          <p:cNvPr id="1656" name="Google Shape;165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7" y="2280488"/>
            <a:ext cx="4254624" cy="26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13"/>
          <p:cNvSpPr txBox="1"/>
          <p:nvPr/>
        </p:nvSpPr>
        <p:spPr>
          <a:xfrm>
            <a:off x="-2696325" y="586625"/>
            <a:ext cx="8558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*Random intercept and slope</a:t>
            </a:r>
            <a:r>
              <a:rPr lang="en" sz="1600">
                <a:solidFill>
                  <a:srgbClr val="1F1F1F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600">
              <a:solidFill>
                <a:srgbClr val="1F1F1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grpSp>
        <p:nvGrpSpPr>
          <p:cNvPr id="1658" name="Google Shape;1658;p113"/>
          <p:cNvGrpSpPr/>
          <p:nvPr/>
        </p:nvGrpSpPr>
        <p:grpSpPr>
          <a:xfrm>
            <a:off x="4870500" y="0"/>
            <a:ext cx="4278438" cy="3238500"/>
            <a:chOff x="4870500" y="0"/>
            <a:chExt cx="4278438" cy="3238500"/>
          </a:xfrm>
        </p:grpSpPr>
        <p:sp>
          <p:nvSpPr>
            <p:cNvPr id="1659" name="Google Shape;1659;p113"/>
            <p:cNvSpPr/>
            <p:nvPr/>
          </p:nvSpPr>
          <p:spPr>
            <a:xfrm>
              <a:off x="4870500" y="0"/>
              <a:ext cx="4273500" cy="28134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1660" name="Google Shape;1660;p113"/>
            <p:cNvPicPr preferRelativeResize="0"/>
            <p:nvPr/>
          </p:nvPicPr>
          <p:blipFill rotWithShape="1">
            <a:blip r:embed="rId4">
              <a:alphaModFix/>
            </a:blip>
            <a:srcRect b="0" l="3213" r="0" t="5970"/>
            <a:stretch/>
          </p:blipFill>
          <p:spPr>
            <a:xfrm>
              <a:off x="5002925" y="191863"/>
              <a:ext cx="4018524" cy="2423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1" name="Google Shape;1661;p113"/>
            <p:cNvSpPr txBox="1"/>
            <p:nvPr/>
          </p:nvSpPr>
          <p:spPr>
            <a:xfrm>
              <a:off x="4875438" y="2813400"/>
              <a:ext cx="4273500" cy="4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2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With participants with CDSS of 0 at baseline ^</a:t>
              </a:r>
              <a:r>
                <a:rPr b="1" lang="en" sz="1500">
                  <a:solidFill>
                    <a:srgbClr val="9CDCFE"/>
                  </a:solidFill>
                  <a:latin typeface="Gowun Batang"/>
                  <a:ea typeface="Gowun Batang"/>
                  <a:cs typeface="Gowun Batang"/>
                  <a:sym typeface="Gowun Batang"/>
                </a:rPr>
                <a:t> </a:t>
              </a:r>
              <a:endParaRPr b="1" sz="1500">
                <a:solidFill>
                  <a:srgbClr val="9CDCFE"/>
                </a:solidFill>
                <a:latin typeface="Gowun Batang"/>
                <a:ea typeface="Gowun Batang"/>
                <a:cs typeface="Gowun Batang"/>
                <a:sym typeface="Gowun Batang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14"/>
          <p:cNvSpPr txBox="1"/>
          <p:nvPr/>
        </p:nvSpPr>
        <p:spPr>
          <a:xfrm>
            <a:off x="8469225" y="4573025"/>
            <a:ext cx="55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21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67" name="Google Shape;1667;p114"/>
          <p:cNvSpPr txBox="1"/>
          <p:nvPr/>
        </p:nvSpPr>
        <p:spPr>
          <a:xfrm>
            <a:off x="0" y="988525"/>
            <a:ext cx="6474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GMM3: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16848, Class 1: 3%, </a:t>
            </a:r>
            <a:endParaRPr sz="22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67% Class 3: 30%</a:t>
            </a:r>
            <a:r>
              <a:rPr lang="en" sz="2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8" name="Google Shape;1668;p114"/>
          <p:cNvSpPr txBox="1"/>
          <p:nvPr/>
        </p:nvSpPr>
        <p:spPr>
          <a:xfrm>
            <a:off x="-151075" y="49350"/>
            <a:ext cx="5150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GMM* - Total CDSS </a:t>
            </a:r>
            <a:endParaRPr/>
          </a:p>
        </p:txBody>
      </p:sp>
      <p:pic>
        <p:nvPicPr>
          <p:cNvPr id="1669" name="Google Shape;16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87" y="2280488"/>
            <a:ext cx="4254624" cy="26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14"/>
          <p:cNvSpPr txBox="1"/>
          <p:nvPr/>
        </p:nvSpPr>
        <p:spPr>
          <a:xfrm>
            <a:off x="-2696325" y="586625"/>
            <a:ext cx="85581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*Random intercept and slope</a:t>
            </a:r>
            <a:r>
              <a:rPr lang="en" sz="1600">
                <a:solidFill>
                  <a:srgbClr val="1F1F1F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600">
              <a:solidFill>
                <a:srgbClr val="1F1F1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671" name="Google Shape;1671;p114"/>
          <p:cNvSpPr txBox="1"/>
          <p:nvPr/>
        </p:nvSpPr>
        <p:spPr>
          <a:xfrm>
            <a:off x="5682075" y="1895463"/>
            <a:ext cx="420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</a:t>
            </a: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3 (3%)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66 (68%)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28 (29%)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5"/>
          <p:cNvSpPr txBox="1"/>
          <p:nvPr/>
        </p:nvSpPr>
        <p:spPr>
          <a:xfrm>
            <a:off x="8400350" y="4573025"/>
            <a:ext cx="62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22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677" name="Google Shape;167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" y="61913"/>
            <a:ext cx="59436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115"/>
          <p:cNvSpPr txBox="1"/>
          <p:nvPr/>
        </p:nvSpPr>
        <p:spPr>
          <a:xfrm>
            <a:off x="272375" y="3783425"/>
            <a:ext cx="5583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Depression: total CDSS &gt;= 5</a:t>
            </a:r>
            <a:endParaRPr b="1" sz="2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depressed &gt; 3 times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depressed 1-3 times 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depressed: depressed 0 times </a:t>
            </a:r>
            <a:endParaRPr sz="15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9" name="Google Shape;1679;p115"/>
          <p:cNvSpPr txBox="1"/>
          <p:nvPr/>
        </p:nvSpPr>
        <p:spPr>
          <a:xfrm>
            <a:off x="6166825" y="557513"/>
            <a:ext cx="5583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</a:t>
            </a:r>
            <a:endParaRPr b="1"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n= 75 (12%)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n =297 (49%)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n=240 (39%)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16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23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685" name="Google Shape;168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" y="61913"/>
            <a:ext cx="5943600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16"/>
          <p:cNvSpPr txBox="1"/>
          <p:nvPr/>
        </p:nvSpPr>
        <p:spPr>
          <a:xfrm>
            <a:off x="272375" y="3783425"/>
            <a:ext cx="5583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Depression: total CDSS &gt;= 5</a:t>
            </a:r>
            <a:endParaRPr b="1" sz="2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depressed &gt; 3 times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depressed 1-3 times 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depressed: depressed 0 times </a:t>
            </a:r>
            <a:endParaRPr sz="15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7" name="Google Shape;1687;p116"/>
          <p:cNvSpPr txBox="1"/>
          <p:nvPr/>
        </p:nvSpPr>
        <p:spPr>
          <a:xfrm>
            <a:off x="6166825" y="2202969"/>
            <a:ext cx="55830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n= 19 (15%)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n =57 (45%)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n=51 (40%)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8" name="Google Shape;1688;p116"/>
          <p:cNvSpPr txBox="1"/>
          <p:nvPr/>
        </p:nvSpPr>
        <p:spPr>
          <a:xfrm>
            <a:off x="6166825" y="557513"/>
            <a:ext cx="5583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</a:t>
            </a:r>
            <a:endParaRPr b="1"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n= 75 (12%)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n =297 (49%)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n=240 (39%)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0"/>
            <a:ext cx="8001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17"/>
          <p:cNvSpPr txBox="1"/>
          <p:nvPr/>
        </p:nvSpPr>
        <p:spPr>
          <a:xfrm>
            <a:off x="85298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24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18"/>
          <p:cNvSpPr txBox="1"/>
          <p:nvPr/>
        </p:nvSpPr>
        <p:spPr>
          <a:xfrm>
            <a:off x="-1082000" y="-1134225"/>
            <a:ext cx="67053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Total SANS</a:t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700" name="Google Shape;1700;p118"/>
          <p:cNvPicPr preferRelativeResize="0"/>
          <p:nvPr/>
        </p:nvPicPr>
        <p:blipFill rotWithShape="1">
          <a:blip r:embed="rId3">
            <a:alphaModFix/>
          </a:blip>
          <a:srcRect b="32322" l="0" r="20979" t="0"/>
          <a:stretch/>
        </p:blipFill>
        <p:spPr>
          <a:xfrm>
            <a:off x="2934075" y="127025"/>
            <a:ext cx="6013375" cy="99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18"/>
          <p:cNvPicPr preferRelativeResize="0"/>
          <p:nvPr/>
        </p:nvPicPr>
        <p:blipFill rotWithShape="1">
          <a:blip r:embed="rId4">
            <a:alphaModFix/>
          </a:blip>
          <a:srcRect b="0" l="3368" r="17197" t="6129"/>
          <a:stretch/>
        </p:blipFill>
        <p:spPr>
          <a:xfrm>
            <a:off x="181375" y="1484950"/>
            <a:ext cx="4059225" cy="30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18"/>
          <p:cNvPicPr preferRelativeResize="0"/>
          <p:nvPr/>
        </p:nvPicPr>
        <p:blipFill rotWithShape="1">
          <a:blip r:embed="rId5">
            <a:alphaModFix/>
          </a:blip>
          <a:srcRect b="0" l="3421" r="1286" t="5864"/>
          <a:stretch/>
        </p:blipFill>
        <p:spPr>
          <a:xfrm>
            <a:off x="4274061" y="1480575"/>
            <a:ext cx="4869437" cy="309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18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25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19"/>
          <p:cNvSpPr txBox="1"/>
          <p:nvPr/>
        </p:nvSpPr>
        <p:spPr>
          <a:xfrm>
            <a:off x="1911700" y="-1309250"/>
            <a:ext cx="67053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   Total SANS</a:t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709" name="Google Shape;1709;p119"/>
          <p:cNvPicPr preferRelativeResize="0"/>
          <p:nvPr/>
        </p:nvPicPr>
        <p:blipFill rotWithShape="1">
          <a:blip r:embed="rId3">
            <a:alphaModFix/>
          </a:blip>
          <a:srcRect b="0" l="3368" r="17197" t="6129"/>
          <a:stretch/>
        </p:blipFill>
        <p:spPr>
          <a:xfrm>
            <a:off x="123975" y="1029900"/>
            <a:ext cx="4059225" cy="30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19"/>
          <p:cNvPicPr preferRelativeResize="0"/>
          <p:nvPr/>
        </p:nvPicPr>
        <p:blipFill rotWithShape="1">
          <a:blip r:embed="rId4">
            <a:alphaModFix/>
          </a:blip>
          <a:srcRect b="0" l="3421" r="1286" t="5864"/>
          <a:stretch/>
        </p:blipFill>
        <p:spPr>
          <a:xfrm>
            <a:off x="4183211" y="1025525"/>
            <a:ext cx="4869437" cy="309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119"/>
          <p:cNvSpPr txBox="1"/>
          <p:nvPr/>
        </p:nvSpPr>
        <p:spPr>
          <a:xfrm>
            <a:off x="163276" y="4078650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</a:t>
            </a: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37 (28%)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94 (72%)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2" name="Google Shape;1712;p119"/>
          <p:cNvSpPr txBox="1"/>
          <p:nvPr/>
        </p:nvSpPr>
        <p:spPr>
          <a:xfrm>
            <a:off x="4306276" y="4078650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</a:t>
            </a: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30 (23%)      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40 (31%)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61 (46%)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3" name="Google Shape;1713;p119"/>
          <p:cNvSpPr txBox="1"/>
          <p:nvPr/>
        </p:nvSpPr>
        <p:spPr>
          <a:xfrm>
            <a:off x="582738" y="626925"/>
            <a:ext cx="414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 </a:t>
            </a: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29%, Class 2: 71%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4" name="Google Shape;1714;p119"/>
          <p:cNvSpPr txBox="1"/>
          <p:nvPr/>
        </p:nvSpPr>
        <p:spPr>
          <a:xfrm>
            <a:off x="4474001" y="626925"/>
            <a:ext cx="4506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Total: </a:t>
            </a:r>
            <a:r>
              <a:rPr lang="en" sz="15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22%, Class 2: 33%, Class 3: 45%</a:t>
            </a:r>
            <a:endParaRPr sz="15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715" name="Google Shape;1715;p119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0" name="Google Shape;1720;p120"/>
          <p:cNvGraphicFramePr/>
          <p:nvPr/>
        </p:nvGraphicFramePr>
        <p:xfrm>
          <a:off x="25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{56B8C8F4-7F3F-4904-A4BA-38B412B52D4C}</a:tableStyleId>
              </a:tblPr>
              <a:tblGrid>
                <a:gridCol w="1057400"/>
                <a:gridCol w="1228600"/>
                <a:gridCol w="898375"/>
                <a:gridCol w="1130775"/>
                <a:gridCol w="1228600"/>
                <a:gridCol w="1191925"/>
                <a:gridCol w="1485475"/>
                <a:gridCol w="922825"/>
              </a:tblGrid>
              <a:tr h="3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# of Classes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BIC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1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Observed BLRT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CDSS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20623.48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0.6400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0.9034553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0.9016539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2444.239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20612.37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0.6909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0.8990282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0.7774365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0.8120851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SANS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22362.26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0.5390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0.8240607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0.8765274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-61.2329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2-class &gt; 3-class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= 0.962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22368.25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0.4734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0.6720170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0.8118333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0.7178472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LV1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17897.61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0.6571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0.9033564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0.9197520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2466.301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17896.63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0.7487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0.8648044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0.9096705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0.8608580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SOFAS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9430.636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0.6047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0.8659344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0.8910901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321.2414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9453.943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0.4231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0.8394948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0.5420992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0.6711560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1721" name="Google Shape;1721;p120"/>
          <p:cNvSpPr/>
          <p:nvPr/>
        </p:nvSpPr>
        <p:spPr>
          <a:xfrm>
            <a:off x="25" y="403419"/>
            <a:ext cx="9144000" cy="474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20"/>
          <p:cNvSpPr txBox="1"/>
          <p:nvPr/>
        </p:nvSpPr>
        <p:spPr>
          <a:xfrm>
            <a:off x="119400" y="493900"/>
            <a:ext cx="8905200" cy="4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Bayesian Information Criterion (BIC): </a:t>
            </a:r>
            <a:r>
              <a:rPr lang="en">
                <a:solidFill>
                  <a:schemeClr val="dk1"/>
                </a:solidFill>
              </a:rPr>
              <a:t>Lower BIC indicates a better balance between model fit and complexity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Scaled Entropy (sE):</a:t>
            </a:r>
            <a:r>
              <a:rPr lang="en">
                <a:solidFill>
                  <a:schemeClr val="dk1"/>
                </a:solidFill>
              </a:rPr>
              <a:t> Higher (closer to 1) sE means clearer and more confidence when assigning participants to their classes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Average Posterior Probabilities (APP):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Higher APP (close to 1) means individuals are better classified into that class. Literature suggests a value &gt;0.8 as a cutoff.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Bootstrap Likelihood Ratio Test (BLRT):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Null hypothesis: 2-class better than 3-class. Alternative hypothesis: 2-class NOT better than 3-class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Positive BLRT value indicates reject null (3-class better than 2-class)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Negative BLRT value indicates </a:t>
            </a:r>
            <a:r>
              <a:rPr lang="en">
                <a:solidFill>
                  <a:schemeClr val="dk1"/>
                </a:solidFill>
              </a:rPr>
              <a:t>fail to reject null (2-class better than 3-class)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3" name="Google Shape;1723;p120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27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8" name="Google Shape;1728;p121"/>
          <p:cNvGraphicFramePr/>
          <p:nvPr/>
        </p:nvGraphicFramePr>
        <p:xfrm>
          <a:off x="25" y="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{56B8C8F4-7F3F-4904-A4BA-38B412B52D4C}</a:tableStyleId>
              </a:tblPr>
              <a:tblGrid>
                <a:gridCol w="1057400"/>
                <a:gridCol w="1228600"/>
                <a:gridCol w="898375"/>
                <a:gridCol w="1130775"/>
                <a:gridCol w="1228600"/>
                <a:gridCol w="1191925"/>
                <a:gridCol w="1485475"/>
                <a:gridCol w="922825"/>
              </a:tblGrid>
              <a:tr h="3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# of Classes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BIC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1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APP Class 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Observed BLRT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p-value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CDSS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20623.48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0.6400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0.9034553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0.9016539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2444.239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20612.37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0.6909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0.8990282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0.7774365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0.8120851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SANS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22362.26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0.5390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0.8240607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0.8765274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-61.2329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2-class &gt; 3-class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= 0.962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22368.25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0.4734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0.6720170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0.8118333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0.7178472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LV1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17897.61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0.6571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0.9033564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0.9197520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2466.301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17896.63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0.7487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0.8648044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0.9096705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0.8608580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vMerge="1"/>
                <a:tc vMerge="1"/>
              </a:tr>
              <a:tr h="39565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SOFAS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2</a:t>
                      </a:r>
                      <a:endParaRPr b="1"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9430.636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0.6047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0.8659344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0.8910901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/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321.2414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highlight>
                            <a:srgbClr val="D9EAD3"/>
                          </a:highlight>
                        </a:rPr>
                        <a:t>3-class &gt; 2-class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D9EAD3"/>
                        </a:highlight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p &lt; 0.002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9453.943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0.4231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0.8394948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0.5420992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0.6711560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4CCCC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1729" name="Google Shape;1729;p121"/>
          <p:cNvSpPr txBox="1"/>
          <p:nvPr/>
        </p:nvSpPr>
        <p:spPr>
          <a:xfrm>
            <a:off x="8499900" y="46716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rgbClr val="9E9E9E"/>
                </a:solidFill>
                <a:latin typeface="Gowun Batang"/>
                <a:ea typeface="Gowun Batang"/>
                <a:cs typeface="Gowun Batang"/>
                <a:sym typeface="Gowun Batang"/>
              </a:rPr>
              <a:t>28</a:t>
            </a:r>
            <a:endParaRPr sz="100">
              <a:solidFill>
                <a:srgbClr val="9E9E9E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2"/>
          <p:cNvSpPr txBox="1"/>
          <p:nvPr/>
        </p:nvSpPr>
        <p:spPr>
          <a:xfrm>
            <a:off x="4670775" y="12976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36" name="Google Shape;1736;p122"/>
          <p:cNvSpPr txBox="1"/>
          <p:nvPr/>
        </p:nvSpPr>
        <p:spPr>
          <a:xfrm>
            <a:off x="4764200" y="34083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69.7%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37" name="Google Shape;1737;p122"/>
          <p:cNvSpPr txBox="1"/>
          <p:nvPr/>
        </p:nvSpPr>
        <p:spPr>
          <a:xfrm>
            <a:off x="6085450" y="7894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38" name="Google Shape;1738;p122"/>
          <p:cNvSpPr txBox="1"/>
          <p:nvPr/>
        </p:nvSpPr>
        <p:spPr>
          <a:xfrm>
            <a:off x="6886700" y="35136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39" name="Google Shape;1739;p122"/>
          <p:cNvSpPr txBox="1"/>
          <p:nvPr/>
        </p:nvSpPr>
        <p:spPr>
          <a:xfrm>
            <a:off x="7983775" y="6048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65.0%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40" name="Google Shape;1740;p122"/>
          <p:cNvCxnSpPr>
            <a:stCxn id="1739" idx="1"/>
          </p:cNvCxnSpPr>
          <p:nvPr/>
        </p:nvCxnSpPr>
        <p:spPr>
          <a:xfrm flipH="1">
            <a:off x="7112875" y="789450"/>
            <a:ext cx="870900" cy="319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1" name="Google Shape;1741;p122"/>
          <p:cNvSpPr txBox="1"/>
          <p:nvPr/>
        </p:nvSpPr>
        <p:spPr>
          <a:xfrm>
            <a:off x="8478325" y="33120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8.8%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42" name="Google Shape;1742;p122"/>
          <p:cNvCxnSpPr>
            <a:stCxn id="1741" idx="1"/>
          </p:cNvCxnSpPr>
          <p:nvPr/>
        </p:nvCxnSpPr>
        <p:spPr>
          <a:xfrm rot="10800000">
            <a:off x="7808725" y="3409425"/>
            <a:ext cx="669600" cy="8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3" name="Google Shape;1743;p122"/>
          <p:cNvSpPr txBox="1"/>
          <p:nvPr/>
        </p:nvSpPr>
        <p:spPr>
          <a:xfrm>
            <a:off x="6487300" y="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44" name="Google Shape;1744;p122"/>
          <p:cNvCxnSpPr>
            <a:stCxn id="1743" idx="2"/>
          </p:cNvCxnSpPr>
          <p:nvPr/>
        </p:nvCxnSpPr>
        <p:spPr>
          <a:xfrm>
            <a:off x="6823600" y="369300"/>
            <a:ext cx="171300" cy="68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5" name="Google Shape;1745;p122"/>
          <p:cNvSpPr txBox="1"/>
          <p:nvPr/>
        </p:nvSpPr>
        <p:spPr>
          <a:xfrm>
            <a:off x="5543600" y="47742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2.6%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746" name="Google Shape;1746;p122"/>
          <p:cNvCxnSpPr>
            <a:stCxn id="1745" idx="0"/>
          </p:cNvCxnSpPr>
          <p:nvPr/>
        </p:nvCxnSpPr>
        <p:spPr>
          <a:xfrm rot="10800000">
            <a:off x="5874200" y="4412100"/>
            <a:ext cx="5700" cy="36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7" name="Google Shape;1747;p122"/>
          <p:cNvSpPr txBox="1"/>
          <p:nvPr/>
        </p:nvSpPr>
        <p:spPr>
          <a:xfrm>
            <a:off x="7052825" y="12976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61.7%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48" name="Google Shape;1748;p122"/>
          <p:cNvSpPr txBox="1"/>
          <p:nvPr/>
        </p:nvSpPr>
        <p:spPr>
          <a:xfrm>
            <a:off x="6025525" y="40428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49" name="Google Shape;1749;p122"/>
          <p:cNvSpPr txBox="1"/>
          <p:nvPr/>
        </p:nvSpPr>
        <p:spPr>
          <a:xfrm>
            <a:off x="7393975" y="200711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38.3%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50" name="Google Shape;1750;p122"/>
          <p:cNvSpPr txBox="1"/>
          <p:nvPr/>
        </p:nvSpPr>
        <p:spPr>
          <a:xfrm>
            <a:off x="7470175" y="279575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51" name="Google Shape;1751;p122"/>
          <p:cNvSpPr txBox="1"/>
          <p:nvPr/>
        </p:nvSpPr>
        <p:spPr>
          <a:xfrm rot="2058444">
            <a:off x="4487835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2" name="Google Shape;1752;p122"/>
          <p:cNvSpPr txBox="1"/>
          <p:nvPr/>
        </p:nvSpPr>
        <p:spPr>
          <a:xfrm rot="-3164982">
            <a:off x="7799985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3" name="Google Shape;1753;p122"/>
          <p:cNvSpPr txBox="1"/>
          <p:nvPr/>
        </p:nvSpPr>
        <p:spPr>
          <a:xfrm rot="-1676992">
            <a:off x="4582284" y="193461"/>
            <a:ext cx="849373" cy="3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4" name="Google Shape;1754;p122"/>
          <p:cNvSpPr txBox="1"/>
          <p:nvPr/>
        </p:nvSpPr>
        <p:spPr>
          <a:xfrm rot="1975274">
            <a:off x="7180391" y="432319"/>
            <a:ext cx="849517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4.41%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5" name="Google Shape;1755;p122"/>
          <p:cNvSpPr txBox="1"/>
          <p:nvPr/>
        </p:nvSpPr>
        <p:spPr>
          <a:xfrm rot="3765923">
            <a:off x="7930662" y="1322343"/>
            <a:ext cx="849585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30.06%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56" name="Google Shape;1756;p12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(3-class)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757" name="Google Shape;1757;p122"/>
          <p:cNvPicPr preferRelativeResize="0"/>
          <p:nvPr/>
        </p:nvPicPr>
        <p:blipFill rotWithShape="1">
          <a:blip r:embed="rId4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22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1759" name="Google Shape;1759;p122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760" name="Google Shape;1760;p122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61" name="Google Shape;1761;p122"/>
          <p:cNvPicPr preferRelativeResize="0"/>
          <p:nvPr/>
        </p:nvPicPr>
        <p:blipFill rotWithShape="1">
          <a:blip r:embed="rId5">
            <a:alphaModFix/>
          </a:blip>
          <a:srcRect b="0" l="3428" r="0" t="5917"/>
          <a:stretch/>
        </p:blipFill>
        <p:spPr>
          <a:xfrm>
            <a:off x="212925" y="608200"/>
            <a:ext cx="3749175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22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63" name="Google Shape;1763;p122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29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6"/>
          <p:cNvSpPr txBox="1"/>
          <p:nvPr/>
        </p:nvSpPr>
        <p:spPr>
          <a:xfrm>
            <a:off x="0" y="-154175"/>
            <a:ext cx="87828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       </a:t>
            </a:r>
            <a:r>
              <a:rPr lang="en" sz="31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  Which data to use to create trajectories?</a:t>
            </a:r>
            <a:endParaRPr sz="42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87" name="Google Shape;1487;p96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3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488" name="Google Shape;1488;p96"/>
          <p:cNvSpPr txBox="1"/>
          <p:nvPr/>
        </p:nvSpPr>
        <p:spPr>
          <a:xfrm>
            <a:off x="2216250" y="1904525"/>
            <a:ext cx="47115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020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30"/>
              <a:buFont typeface="Gowun Batang"/>
              <a:buChar char="●"/>
            </a:pPr>
            <a:r>
              <a:rPr lang="en" sz="22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 CDSS </a:t>
            </a:r>
            <a:endParaRPr sz="22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7020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30"/>
              <a:buFont typeface="Gowun Batang"/>
              <a:buChar char="●"/>
            </a:pPr>
            <a:r>
              <a:rPr lang="en" sz="22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Total SANS </a:t>
            </a:r>
            <a:endParaRPr sz="22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7020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30"/>
              <a:buFont typeface="Gowun Batang"/>
              <a:buChar char="●"/>
            </a:pPr>
            <a:r>
              <a:rPr lang="en" sz="22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LV1 (composite depression score)</a:t>
            </a:r>
            <a:endParaRPr sz="22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7020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30"/>
              <a:buFont typeface="Gowun Batang"/>
              <a:buChar char="●"/>
            </a:pPr>
            <a:r>
              <a:rPr lang="en" sz="22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LV2 (SANS minus alogia)</a:t>
            </a:r>
            <a:endParaRPr sz="223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4480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30"/>
              <a:buFont typeface="Gowun Batang"/>
              <a:buChar char="●"/>
            </a:pPr>
            <a:r>
              <a:rPr lang="en" sz="22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LV3 (guilt and early wakening)</a:t>
            </a:r>
            <a:r>
              <a:rPr lang="en" sz="1929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r>
              <a:rPr lang="en" sz="1629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23"/>
          <p:cNvSpPr txBox="1"/>
          <p:nvPr/>
        </p:nvSpPr>
        <p:spPr>
          <a:xfrm rot="2058444">
            <a:off x="4487835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70" name="Google Shape;1770;p123"/>
          <p:cNvSpPr txBox="1"/>
          <p:nvPr/>
        </p:nvSpPr>
        <p:spPr>
          <a:xfrm rot="-3164982">
            <a:off x="7799985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71" name="Google Shape;1771;p123"/>
          <p:cNvSpPr txBox="1"/>
          <p:nvPr/>
        </p:nvSpPr>
        <p:spPr>
          <a:xfrm rot="-3516988">
            <a:off x="3620717" y="1128531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72" name="Google Shape;1772;p123"/>
          <p:cNvSpPr txBox="1"/>
          <p:nvPr/>
        </p:nvSpPr>
        <p:spPr>
          <a:xfrm rot="1709555">
            <a:off x="6900841" y="246076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73" name="Google Shape;1773;p123"/>
          <p:cNvSpPr txBox="1"/>
          <p:nvPr/>
        </p:nvSpPr>
        <p:spPr>
          <a:xfrm>
            <a:off x="6175566" y="81934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78.6%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4" name="Google Shape;1774;p123"/>
          <p:cNvSpPr txBox="1"/>
          <p:nvPr/>
        </p:nvSpPr>
        <p:spPr>
          <a:xfrm>
            <a:off x="5065678" y="382663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5" name="Google Shape;1775;p123"/>
          <p:cNvSpPr txBox="1"/>
          <p:nvPr/>
        </p:nvSpPr>
        <p:spPr>
          <a:xfrm>
            <a:off x="7342491" y="19497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21.4%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6" name="Google Shape;1776;p123"/>
          <p:cNvSpPr txBox="1"/>
          <p:nvPr/>
        </p:nvSpPr>
        <p:spPr>
          <a:xfrm>
            <a:off x="7400516" y="28925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42.3%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7" name="Google Shape;1777;p123"/>
          <p:cNvSpPr txBox="1"/>
          <p:nvPr/>
        </p:nvSpPr>
        <p:spPr>
          <a:xfrm>
            <a:off x="6953950" y="365840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8" name="Google Shape;1778;p123"/>
          <p:cNvSpPr txBox="1"/>
          <p:nvPr/>
        </p:nvSpPr>
        <p:spPr>
          <a:xfrm>
            <a:off x="4204272" y="272548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12.3%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79" name="Google Shape;1779;p123"/>
          <p:cNvSpPr txBox="1"/>
          <p:nvPr/>
        </p:nvSpPr>
        <p:spPr>
          <a:xfrm>
            <a:off x="4227866" y="207013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80" name="Google Shape;1780;p123"/>
          <p:cNvSpPr txBox="1"/>
          <p:nvPr/>
        </p:nvSpPr>
        <p:spPr>
          <a:xfrm>
            <a:off x="4540875" y="149735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81" name="Google Shape;1781;p12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SANS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(2-class)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782" name="Google Shape;1782;p123"/>
          <p:cNvPicPr preferRelativeResize="0"/>
          <p:nvPr/>
        </p:nvPicPr>
        <p:blipFill rotWithShape="1">
          <a:blip r:embed="rId4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23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1784" name="Google Shape;1784;p123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785" name="Google Shape;1785;p123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86" name="Google Shape;1786;p123"/>
          <p:cNvPicPr preferRelativeResize="0"/>
          <p:nvPr/>
        </p:nvPicPr>
        <p:blipFill rotWithShape="1">
          <a:blip r:embed="rId5">
            <a:alphaModFix/>
          </a:blip>
          <a:srcRect b="0" l="3372" r="1352" t="6129"/>
          <a:stretch/>
        </p:blipFill>
        <p:spPr>
          <a:xfrm>
            <a:off x="311950" y="716275"/>
            <a:ext cx="3409651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23"/>
          <p:cNvSpPr txBox="1"/>
          <p:nvPr>
            <p:ph idx="1" type="body"/>
          </p:nvPr>
        </p:nvSpPr>
        <p:spPr>
          <a:xfrm rot="-5400000">
            <a:off x="-761698" y="13484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88" name="Google Shape;1788;p123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30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" name="Google Shape;179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75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24"/>
          <p:cNvSpPr txBox="1"/>
          <p:nvPr/>
        </p:nvSpPr>
        <p:spPr>
          <a:xfrm rot="2058444">
            <a:off x="4487860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95" name="Google Shape;1795;p124"/>
          <p:cNvSpPr txBox="1"/>
          <p:nvPr/>
        </p:nvSpPr>
        <p:spPr>
          <a:xfrm rot="-3164982">
            <a:off x="7800010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96" name="Google Shape;1796;p124"/>
          <p:cNvSpPr txBox="1"/>
          <p:nvPr/>
        </p:nvSpPr>
        <p:spPr>
          <a:xfrm rot="-5116803">
            <a:off x="3302237" y="1978045"/>
            <a:ext cx="849481" cy="369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2.29%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97" name="Google Shape;1797;p124"/>
          <p:cNvSpPr txBox="1"/>
          <p:nvPr/>
        </p:nvSpPr>
        <p:spPr>
          <a:xfrm rot="-1578161">
            <a:off x="4824035" y="102177"/>
            <a:ext cx="849670" cy="369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65.85%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98" name="Google Shape;1798;p124"/>
          <p:cNvSpPr txBox="1"/>
          <p:nvPr/>
        </p:nvSpPr>
        <p:spPr>
          <a:xfrm rot="3495758">
            <a:off x="7917911" y="1287987"/>
            <a:ext cx="849767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31.86%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799" name="Google Shape;1799;p124"/>
          <p:cNvSpPr txBox="1"/>
          <p:nvPr/>
        </p:nvSpPr>
        <p:spPr>
          <a:xfrm>
            <a:off x="3507975" y="14953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00" name="Google Shape;1800;p124"/>
          <p:cNvCxnSpPr>
            <a:stCxn id="1799" idx="2"/>
          </p:cNvCxnSpPr>
          <p:nvPr/>
        </p:nvCxnSpPr>
        <p:spPr>
          <a:xfrm>
            <a:off x="3844275" y="1864625"/>
            <a:ext cx="413400" cy="42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1" name="Google Shape;1801;p124"/>
          <p:cNvSpPr txBox="1"/>
          <p:nvPr/>
        </p:nvSpPr>
        <p:spPr>
          <a:xfrm>
            <a:off x="3273375" y="24628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02" name="Google Shape;1802;p124"/>
          <p:cNvCxnSpPr>
            <a:stCxn id="1801" idx="3"/>
          </p:cNvCxnSpPr>
          <p:nvPr/>
        </p:nvCxnSpPr>
        <p:spPr>
          <a:xfrm flipH="1" rot="10800000">
            <a:off x="3945975" y="2392225"/>
            <a:ext cx="285900" cy="25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3" name="Google Shape;1803;p124"/>
          <p:cNvSpPr txBox="1"/>
          <p:nvPr/>
        </p:nvSpPr>
        <p:spPr>
          <a:xfrm>
            <a:off x="6983000" y="46090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4.1%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04" name="Google Shape;1804;p124"/>
          <p:cNvCxnSpPr>
            <a:stCxn id="1803" idx="0"/>
          </p:cNvCxnSpPr>
          <p:nvPr/>
        </p:nvCxnSpPr>
        <p:spPr>
          <a:xfrm rot="10800000">
            <a:off x="6983000" y="4317750"/>
            <a:ext cx="336300" cy="291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5" name="Google Shape;1805;p124"/>
          <p:cNvSpPr txBox="1"/>
          <p:nvPr/>
        </p:nvSpPr>
        <p:spPr>
          <a:xfrm>
            <a:off x="3304575" y="27479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1.5%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06" name="Google Shape;1806;p124"/>
          <p:cNvCxnSpPr>
            <a:stCxn id="1805" idx="3"/>
          </p:cNvCxnSpPr>
          <p:nvPr/>
        </p:nvCxnSpPr>
        <p:spPr>
          <a:xfrm flipH="1" rot="10800000">
            <a:off x="3977175" y="2768775"/>
            <a:ext cx="254700" cy="16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7" name="Google Shape;1807;p124"/>
          <p:cNvSpPr txBox="1"/>
          <p:nvPr/>
        </p:nvSpPr>
        <p:spPr>
          <a:xfrm>
            <a:off x="4659709" y="347643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70.0%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08" name="Google Shape;1808;p124"/>
          <p:cNvSpPr txBox="1"/>
          <p:nvPr/>
        </p:nvSpPr>
        <p:spPr>
          <a:xfrm>
            <a:off x="4668309" y="128122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66.8%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09" name="Google Shape;1809;p124"/>
          <p:cNvSpPr txBox="1"/>
          <p:nvPr/>
        </p:nvSpPr>
        <p:spPr>
          <a:xfrm>
            <a:off x="6271737" y="84377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33.2%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0" name="Google Shape;1810;p124"/>
          <p:cNvSpPr txBox="1"/>
          <p:nvPr/>
        </p:nvSpPr>
        <p:spPr>
          <a:xfrm>
            <a:off x="6983012" y="353252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62.8%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1" name="Google Shape;1811;p124"/>
          <p:cNvSpPr txBox="1"/>
          <p:nvPr/>
        </p:nvSpPr>
        <p:spPr>
          <a:xfrm>
            <a:off x="7465737" y="283217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33.1%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2" name="Google Shape;1812;p124"/>
          <p:cNvSpPr txBox="1"/>
          <p:nvPr/>
        </p:nvSpPr>
        <p:spPr>
          <a:xfrm>
            <a:off x="7429375" y="204651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3" name="Google Shape;1813;p124"/>
          <p:cNvSpPr txBox="1"/>
          <p:nvPr/>
        </p:nvSpPr>
        <p:spPr>
          <a:xfrm>
            <a:off x="7053675" y="13548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4" name="Google Shape;1814;p124"/>
          <p:cNvSpPr txBox="1"/>
          <p:nvPr/>
        </p:nvSpPr>
        <p:spPr>
          <a:xfrm>
            <a:off x="6097138" y="401557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15" name="Google Shape;1815;p124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(3-class)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16" name="Google Shape;1816;p124"/>
          <p:cNvPicPr preferRelativeResize="0"/>
          <p:nvPr/>
        </p:nvPicPr>
        <p:blipFill rotWithShape="1">
          <a:blip r:embed="rId4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24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1818" name="Google Shape;1818;p124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819" name="Google Shape;1819;p124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20" name="Google Shape;1820;p124"/>
          <p:cNvPicPr preferRelativeResize="0"/>
          <p:nvPr/>
        </p:nvPicPr>
        <p:blipFill rotWithShape="1">
          <a:blip r:embed="rId5">
            <a:alphaModFix/>
          </a:blip>
          <a:srcRect b="0" l="0" r="1234" t="0"/>
          <a:stretch/>
        </p:blipFill>
        <p:spPr>
          <a:xfrm>
            <a:off x="0" y="579252"/>
            <a:ext cx="3507975" cy="195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24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31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22" name="Google Shape;1822;p124"/>
          <p:cNvSpPr txBox="1"/>
          <p:nvPr/>
        </p:nvSpPr>
        <p:spPr>
          <a:xfrm>
            <a:off x="609715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9E9E9E"/>
                </a:solidFill>
                <a:latin typeface="Inter SemiBold"/>
                <a:ea typeface="Inter SemiBold"/>
                <a:cs typeface="Inter SemiBold"/>
                <a:sym typeface="Inter SemiBold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LV1 (2-class) vs SOFAS (2-class)</a:t>
            </a:r>
            <a:endParaRPr sz="1000">
              <a:solidFill>
                <a:srgbClr val="9E9E9E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8" name="Google Shape;1828;p125"/>
          <p:cNvSpPr txBox="1"/>
          <p:nvPr/>
        </p:nvSpPr>
        <p:spPr>
          <a:xfrm rot="-3516988">
            <a:off x="7924284" y="3523324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29" name="Google Shape;1829;p125"/>
          <p:cNvSpPr txBox="1"/>
          <p:nvPr/>
        </p:nvSpPr>
        <p:spPr>
          <a:xfrm rot="1709555">
            <a:off x="4730179" y="4658229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30" name="Google Shape;1830;p125"/>
          <p:cNvSpPr txBox="1"/>
          <p:nvPr/>
        </p:nvSpPr>
        <p:spPr>
          <a:xfrm rot="-1676992">
            <a:off x="4535096" y="240649"/>
            <a:ext cx="849373" cy="3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31" name="Google Shape;1831;p125"/>
          <p:cNvSpPr txBox="1"/>
          <p:nvPr/>
        </p:nvSpPr>
        <p:spPr>
          <a:xfrm rot="1975274">
            <a:off x="7109609" y="361536"/>
            <a:ext cx="849517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4.41%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32" name="Google Shape;1832;p125"/>
          <p:cNvSpPr txBox="1"/>
          <p:nvPr/>
        </p:nvSpPr>
        <p:spPr>
          <a:xfrm rot="3765923">
            <a:off x="7907068" y="1263358"/>
            <a:ext cx="849585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30.06%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33" name="Google Shape;1833;p125"/>
          <p:cNvSpPr txBox="1"/>
          <p:nvPr/>
        </p:nvSpPr>
        <p:spPr>
          <a:xfrm>
            <a:off x="7755388" y="5272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59.3%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34" name="Google Shape;1834;p125"/>
          <p:cNvSpPr txBox="1"/>
          <p:nvPr/>
        </p:nvSpPr>
        <p:spPr>
          <a:xfrm>
            <a:off x="8335663" y="304630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35" name="Google Shape;1835;p125"/>
          <p:cNvCxnSpPr>
            <a:stCxn id="1834" idx="1"/>
          </p:cNvCxnSpPr>
          <p:nvPr/>
        </p:nvCxnSpPr>
        <p:spPr>
          <a:xfrm flipH="1">
            <a:off x="7950163" y="3230955"/>
            <a:ext cx="385500" cy="7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125"/>
          <p:cNvCxnSpPr/>
          <p:nvPr/>
        </p:nvCxnSpPr>
        <p:spPr>
          <a:xfrm flipH="1">
            <a:off x="7128375" y="780350"/>
            <a:ext cx="654000" cy="21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7" name="Google Shape;1837;p125"/>
          <p:cNvSpPr txBox="1"/>
          <p:nvPr/>
        </p:nvSpPr>
        <p:spPr>
          <a:xfrm>
            <a:off x="6639263" y="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40.7%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38" name="Google Shape;1838;p125"/>
          <p:cNvCxnSpPr/>
          <p:nvPr/>
        </p:nvCxnSpPr>
        <p:spPr>
          <a:xfrm>
            <a:off x="6875775" y="298375"/>
            <a:ext cx="109200" cy="62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9" name="Google Shape;1839;p125"/>
          <p:cNvSpPr txBox="1"/>
          <p:nvPr/>
        </p:nvSpPr>
        <p:spPr>
          <a:xfrm>
            <a:off x="6071126" y="465829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2.5%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40" name="Google Shape;1840;p125"/>
          <p:cNvCxnSpPr>
            <a:stCxn id="1839" idx="1"/>
          </p:cNvCxnSpPr>
          <p:nvPr/>
        </p:nvCxnSpPr>
        <p:spPr>
          <a:xfrm rot="10800000">
            <a:off x="6025526" y="4430740"/>
            <a:ext cx="45600" cy="412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1" name="Google Shape;1841;p125"/>
          <p:cNvSpPr txBox="1"/>
          <p:nvPr/>
        </p:nvSpPr>
        <p:spPr>
          <a:xfrm>
            <a:off x="4783284" y="139918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2" name="Google Shape;1842;p125"/>
          <p:cNvSpPr txBox="1"/>
          <p:nvPr/>
        </p:nvSpPr>
        <p:spPr>
          <a:xfrm>
            <a:off x="4816151" y="33535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3" name="Google Shape;1843;p125"/>
          <p:cNvSpPr txBox="1"/>
          <p:nvPr/>
        </p:nvSpPr>
        <p:spPr>
          <a:xfrm>
            <a:off x="6157153" y="8960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4" name="Google Shape;1844;p125"/>
          <p:cNvSpPr txBox="1"/>
          <p:nvPr/>
        </p:nvSpPr>
        <p:spPr>
          <a:xfrm>
            <a:off x="7084255" y="145026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71.7%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5" name="Google Shape;1845;p125"/>
          <p:cNvSpPr txBox="1"/>
          <p:nvPr/>
        </p:nvSpPr>
        <p:spPr>
          <a:xfrm>
            <a:off x="6288786" y="39148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6" name="Google Shape;1846;p125"/>
          <p:cNvSpPr txBox="1"/>
          <p:nvPr/>
        </p:nvSpPr>
        <p:spPr>
          <a:xfrm>
            <a:off x="7413605" y="208633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7" name="Google Shape;1847;p125"/>
          <p:cNvSpPr txBox="1"/>
          <p:nvPr/>
        </p:nvSpPr>
        <p:spPr>
          <a:xfrm>
            <a:off x="7107847" y="33793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61.8%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8" name="Google Shape;1848;p125"/>
          <p:cNvSpPr txBox="1"/>
          <p:nvPr/>
        </p:nvSpPr>
        <p:spPr>
          <a:xfrm>
            <a:off x="7413597" y="270309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49" name="Google Shape;1849;p125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(3-class) vs SANS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50" name="Google Shape;1850;p125"/>
          <p:cNvPicPr preferRelativeResize="0"/>
          <p:nvPr/>
        </p:nvPicPr>
        <p:blipFill rotWithShape="1">
          <a:blip r:embed="rId4">
            <a:alphaModFix/>
          </a:blip>
          <a:srcRect b="0" l="3428" r="0" t="6568"/>
          <a:stretch/>
        </p:blipFill>
        <p:spPr>
          <a:xfrm>
            <a:off x="212925" y="623900"/>
            <a:ext cx="3749175" cy="22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25"/>
          <p:cNvPicPr preferRelativeResize="0"/>
          <p:nvPr/>
        </p:nvPicPr>
        <p:blipFill rotWithShape="1">
          <a:blip r:embed="rId5">
            <a:alphaModFix/>
          </a:blip>
          <a:srcRect b="0" l="3372" r="1352" t="6129"/>
          <a:stretch/>
        </p:blipFill>
        <p:spPr>
          <a:xfrm>
            <a:off x="311950" y="2875850"/>
            <a:ext cx="3409651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125"/>
          <p:cNvSpPr txBox="1"/>
          <p:nvPr>
            <p:ph idx="1" type="body"/>
          </p:nvPr>
        </p:nvSpPr>
        <p:spPr>
          <a:xfrm rot="-5400000">
            <a:off x="-761698" y="35080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53" name="Google Shape;1853;p125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54" name="Google Shape;1854;p125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32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26"/>
          <p:cNvSpPr txBox="1"/>
          <p:nvPr/>
        </p:nvSpPr>
        <p:spPr>
          <a:xfrm rot="-5116803">
            <a:off x="3296794" y="1978045"/>
            <a:ext cx="849481" cy="369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2.29%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61" name="Google Shape;1861;p126"/>
          <p:cNvSpPr txBox="1"/>
          <p:nvPr/>
        </p:nvSpPr>
        <p:spPr>
          <a:xfrm rot="-1578161">
            <a:off x="4747810" y="149365"/>
            <a:ext cx="849670" cy="369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65.85%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62" name="Google Shape;1862;p126"/>
          <p:cNvSpPr txBox="1"/>
          <p:nvPr/>
        </p:nvSpPr>
        <p:spPr>
          <a:xfrm rot="3495758">
            <a:off x="7888874" y="1205408"/>
            <a:ext cx="849767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31.86%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63" name="Google Shape;1863;p126"/>
          <p:cNvSpPr txBox="1"/>
          <p:nvPr/>
        </p:nvSpPr>
        <p:spPr>
          <a:xfrm rot="-3516988">
            <a:off x="7924284" y="3523324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64" name="Google Shape;1864;p126"/>
          <p:cNvSpPr txBox="1"/>
          <p:nvPr/>
        </p:nvSpPr>
        <p:spPr>
          <a:xfrm rot="1709555">
            <a:off x="4730179" y="4658229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865" name="Google Shape;1865;p126"/>
          <p:cNvSpPr txBox="1"/>
          <p:nvPr/>
        </p:nvSpPr>
        <p:spPr>
          <a:xfrm>
            <a:off x="7594096" y="41084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5.6%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66" name="Google Shape;1866;p126"/>
          <p:cNvCxnSpPr/>
          <p:nvPr/>
        </p:nvCxnSpPr>
        <p:spPr>
          <a:xfrm rot="10800000">
            <a:off x="7312500" y="4120325"/>
            <a:ext cx="317700" cy="177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126"/>
          <p:cNvSpPr txBox="1"/>
          <p:nvPr/>
        </p:nvSpPr>
        <p:spPr>
          <a:xfrm>
            <a:off x="3474900" y="15503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71.4%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68" name="Google Shape;1868;p126"/>
          <p:cNvCxnSpPr>
            <a:stCxn id="1867" idx="2"/>
          </p:cNvCxnSpPr>
          <p:nvPr/>
        </p:nvCxnSpPr>
        <p:spPr>
          <a:xfrm>
            <a:off x="3811200" y="1919675"/>
            <a:ext cx="471300" cy="41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9" name="Google Shape;1869;p126"/>
          <p:cNvSpPr txBox="1"/>
          <p:nvPr/>
        </p:nvSpPr>
        <p:spPr>
          <a:xfrm>
            <a:off x="3316159" y="252707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28.6%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70" name="Google Shape;1870;p126"/>
          <p:cNvCxnSpPr>
            <a:stCxn id="1869" idx="3"/>
          </p:cNvCxnSpPr>
          <p:nvPr/>
        </p:nvCxnSpPr>
        <p:spPr>
          <a:xfrm flipH="1" rot="10800000">
            <a:off x="3988759" y="2387427"/>
            <a:ext cx="226500" cy="32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1" name="Google Shape;1871;p126"/>
          <p:cNvSpPr txBox="1"/>
          <p:nvPr/>
        </p:nvSpPr>
        <p:spPr>
          <a:xfrm>
            <a:off x="3273355" y="283216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0.9%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872" name="Google Shape;1872;p126"/>
          <p:cNvCxnSpPr>
            <a:stCxn id="1871" idx="3"/>
          </p:cNvCxnSpPr>
          <p:nvPr/>
        </p:nvCxnSpPr>
        <p:spPr>
          <a:xfrm flipH="1" rot="10800000">
            <a:off x="3945955" y="2761219"/>
            <a:ext cx="28710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3" name="Google Shape;1873;p126"/>
          <p:cNvSpPr txBox="1"/>
          <p:nvPr/>
        </p:nvSpPr>
        <p:spPr>
          <a:xfrm>
            <a:off x="4818675" y="12758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4" name="Google Shape;1874;p126"/>
          <p:cNvSpPr txBox="1"/>
          <p:nvPr/>
        </p:nvSpPr>
        <p:spPr>
          <a:xfrm>
            <a:off x="4792557" y="334714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5" name="Google Shape;1875;p126"/>
          <p:cNvSpPr txBox="1"/>
          <p:nvPr/>
        </p:nvSpPr>
        <p:spPr>
          <a:xfrm>
            <a:off x="6291589" y="86101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6" name="Google Shape;1876;p126"/>
          <p:cNvSpPr txBox="1"/>
          <p:nvPr/>
        </p:nvSpPr>
        <p:spPr>
          <a:xfrm>
            <a:off x="7013294" y="146227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7" name="Google Shape;1877;p126"/>
          <p:cNvSpPr txBox="1"/>
          <p:nvPr/>
        </p:nvSpPr>
        <p:spPr>
          <a:xfrm>
            <a:off x="6271105" y="382711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8" name="Google Shape;1878;p126"/>
          <p:cNvSpPr txBox="1"/>
          <p:nvPr/>
        </p:nvSpPr>
        <p:spPr>
          <a:xfrm>
            <a:off x="7397897" y="206356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9" name="Google Shape;1879;p126"/>
          <p:cNvSpPr txBox="1"/>
          <p:nvPr/>
        </p:nvSpPr>
        <p:spPr>
          <a:xfrm>
            <a:off x="7418928" y="272814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0" name="Google Shape;1880;p126"/>
          <p:cNvSpPr txBox="1"/>
          <p:nvPr/>
        </p:nvSpPr>
        <p:spPr>
          <a:xfrm>
            <a:off x="7135053" y="329283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1" name="Google Shape;1881;p126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(3-class) vs SANS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882" name="Google Shape;1882;p126"/>
          <p:cNvPicPr preferRelativeResize="0"/>
          <p:nvPr/>
        </p:nvPicPr>
        <p:blipFill rotWithShape="1">
          <a:blip r:embed="rId4">
            <a:alphaModFix/>
          </a:blip>
          <a:srcRect b="0" l="3372" r="1352" t="6129"/>
          <a:stretch/>
        </p:blipFill>
        <p:spPr>
          <a:xfrm>
            <a:off x="311950" y="2875850"/>
            <a:ext cx="3409651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126"/>
          <p:cNvSpPr txBox="1"/>
          <p:nvPr>
            <p:ph idx="1" type="body"/>
          </p:nvPr>
        </p:nvSpPr>
        <p:spPr>
          <a:xfrm rot="-5400000">
            <a:off x="-761698" y="35080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84" name="Google Shape;1884;p126"/>
          <p:cNvPicPr preferRelativeResize="0"/>
          <p:nvPr/>
        </p:nvPicPr>
        <p:blipFill rotWithShape="1">
          <a:blip r:embed="rId5">
            <a:alphaModFix/>
          </a:blip>
          <a:srcRect b="0" l="0" r="1234" t="0"/>
          <a:stretch/>
        </p:blipFill>
        <p:spPr>
          <a:xfrm>
            <a:off x="0" y="579252"/>
            <a:ext cx="3507975" cy="195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26"/>
          <p:cNvSpPr txBox="1"/>
          <p:nvPr/>
        </p:nvSpPr>
        <p:spPr>
          <a:xfrm>
            <a:off x="8377400" y="4573025"/>
            <a:ext cx="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33</a:t>
            </a:r>
            <a:endParaRPr sz="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27"/>
          <p:cNvSpPr txBox="1"/>
          <p:nvPr/>
        </p:nvSpPr>
        <p:spPr>
          <a:xfrm>
            <a:off x="8457750" y="4573025"/>
            <a:ext cx="56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34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91" name="Google Shape;1891;p127"/>
          <p:cNvSpPr txBox="1"/>
          <p:nvPr/>
        </p:nvSpPr>
        <p:spPr>
          <a:xfrm>
            <a:off x="146550" y="249125"/>
            <a:ext cx="44256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Summary</a:t>
            </a:r>
            <a:endParaRPr sz="4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892" name="Google Shape;1892;p127"/>
          <p:cNvSpPr txBox="1"/>
          <p:nvPr/>
        </p:nvSpPr>
        <p:spPr>
          <a:xfrm>
            <a:off x="360075" y="1231325"/>
            <a:ext cx="8328600" cy="3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owun Batang"/>
              <a:buChar char="●"/>
            </a:pPr>
            <a:r>
              <a:rPr lang="en" sz="3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Additional statistics suggest:</a:t>
            </a:r>
            <a:endParaRPr sz="3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owun Batang"/>
              <a:buChar char="○"/>
            </a:pPr>
            <a:r>
              <a:rPr lang="en" sz="3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3 class GMM for CDSS and LV1</a:t>
            </a:r>
            <a:endParaRPr sz="3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owun Batang"/>
              <a:buChar char="○"/>
            </a:pPr>
            <a:r>
              <a:rPr lang="en" sz="3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2 class GMM for SANS and SOFA</a:t>
            </a:r>
            <a:endParaRPr sz="3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Gowun Batang"/>
              <a:buChar char="●"/>
            </a:pPr>
            <a:r>
              <a:rPr lang="en" sz="3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Thoughts on cut-off approach?</a:t>
            </a:r>
            <a:endParaRPr sz="3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28"/>
          <p:cNvSpPr txBox="1"/>
          <p:nvPr>
            <p:ph type="title"/>
          </p:nvPr>
        </p:nvSpPr>
        <p:spPr>
          <a:xfrm flipH="1">
            <a:off x="1046169" y="666261"/>
            <a:ext cx="7576500" cy="641400"/>
          </a:xfrm>
          <a:prstGeom prst="rect">
            <a:avLst/>
          </a:prstGeom>
        </p:spPr>
        <p:txBody>
          <a:bodyPr anchorCtr="0" anchor="ctr" bIns="91425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898" name="Google Shape;1898;p128"/>
          <p:cNvSpPr txBox="1"/>
          <p:nvPr>
            <p:ph idx="1" type="subTitle"/>
          </p:nvPr>
        </p:nvSpPr>
        <p:spPr>
          <a:xfrm>
            <a:off x="1041050" y="334925"/>
            <a:ext cx="7581900" cy="329700"/>
          </a:xfrm>
          <a:prstGeom prst="rect">
            <a:avLst/>
          </a:prstGeom>
        </p:spPr>
        <p:txBody>
          <a:bodyPr anchorCtr="0" anchor="ctr" bIns="0" lIns="27430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diagrams</a:t>
            </a:r>
            <a:endParaRPr/>
          </a:p>
        </p:txBody>
      </p:sp>
      <p:sp>
        <p:nvSpPr>
          <p:cNvPr id="1899" name="Google Shape;1899;p128"/>
          <p:cNvSpPr txBox="1"/>
          <p:nvPr>
            <p:ph idx="1" type="subTitle"/>
          </p:nvPr>
        </p:nvSpPr>
        <p:spPr>
          <a:xfrm>
            <a:off x="1043475" y="1419300"/>
            <a:ext cx="3576300" cy="3547200"/>
          </a:xfrm>
          <a:prstGeom prst="rect">
            <a:avLst/>
          </a:prstGeom>
        </p:spPr>
        <p:txBody>
          <a:bodyPr anchorCtr="0" anchor="t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Total CDSS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Histogram Total CDSS at 18 Months</a:t>
            </a:r>
            <a:r>
              <a:rPr lang="en" sz="1200" u="sng"/>
              <a:t> 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4"/>
              </a:rPr>
              <a:t>Histogram # of Depressed Timepoints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5"/>
              </a:rPr>
              <a:t>Membership Change Diagram Total CDSS LCGA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LV1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6"/>
              </a:rPr>
              <a:t>GMM2 2- and 3-class trajectories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howjump?jump=nextslide"/>
              </a:rPr>
              <a:t>Histogram of LV1 at Baseline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LV2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7"/>
              </a:rPr>
              <a:t>Histogram of LV2 at Baseline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LV3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8"/>
              </a:rPr>
              <a:t>Histogram of LV3 at Baseline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SOFAS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9"/>
              </a:rPr>
              <a:t>GMM2 2- and 3-class trajectories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Additional Cutoff Figures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0"/>
              </a:rPr>
              <a:t>Depression defined as &gt;=4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1"/>
              </a:rPr>
              <a:t>Frequent depression defined as &gt; 4</a:t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/>
          </a:p>
        </p:txBody>
      </p:sp>
      <p:sp>
        <p:nvSpPr>
          <p:cNvPr id="1900" name="Google Shape;1900;p128"/>
          <p:cNvSpPr txBox="1"/>
          <p:nvPr>
            <p:ph idx="1" type="subTitle"/>
          </p:nvPr>
        </p:nvSpPr>
        <p:spPr>
          <a:xfrm>
            <a:off x="5222175" y="1419300"/>
            <a:ext cx="3576300" cy="3547200"/>
          </a:xfrm>
          <a:prstGeom prst="rect">
            <a:avLst/>
          </a:prstGeom>
        </p:spPr>
        <p:txBody>
          <a:bodyPr anchorCtr="0" anchor="t" bIns="0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Depressive/Negative </a:t>
            </a:r>
            <a:r>
              <a:rPr lang="en" sz="1200" u="sng"/>
              <a:t>Vs SOFAS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2"/>
              </a:rPr>
              <a:t>CDSS (2-class) vs SOFAS (2-class)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3"/>
              </a:rPr>
              <a:t>CDSS (2-class) vs SOFAS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4"/>
              </a:rPr>
              <a:t>CDSS (3-class) vs SOFAS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5"/>
              </a:rPr>
              <a:t>SANS (2-class) vs SOFAS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6"/>
              </a:rPr>
              <a:t>SANS (3-class) vs SOFAS (2-class)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7"/>
              </a:rPr>
              <a:t>SANS (3-class) vs SOFAS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8"/>
              </a:rPr>
              <a:t>LV1 (2-class) vs SOFAS (2-class)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19"/>
              </a:rPr>
              <a:t>LV1 (2-class) vs SOFAS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0"/>
              </a:rPr>
              <a:t>LV1 (3-class) vs SOFAS (3-class)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Depressive vs Negative</a:t>
            </a:r>
            <a:endParaRPr sz="1200" u="sng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1"/>
              </a:rPr>
              <a:t>CDSS (2-class) vs SANS (2-class)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2"/>
              </a:rPr>
              <a:t>CDSS (2-class) vs SANS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3"/>
              </a:rPr>
              <a:t>CDSS (3-class) vs SANS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4"/>
              </a:rPr>
              <a:t>LV1 (2-class) vs SANS (2-class)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5"/>
              </a:rPr>
              <a:t>LV1 (2-class) vs SANS (3-class)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action="ppaction://hlinksldjump" r:id="rId26"/>
              </a:rPr>
              <a:t>LV1 (3-class) vs SANS (3-class)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" name="Google Shape;1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71" y="51250"/>
            <a:ext cx="7498265" cy="48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30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5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911" name="Google Shape;191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38" y="152400"/>
            <a:ext cx="74646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31"/>
          <p:cNvSpPr txBox="1"/>
          <p:nvPr/>
        </p:nvSpPr>
        <p:spPr>
          <a:xfrm>
            <a:off x="8445500" y="4573025"/>
            <a:ext cx="5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S2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917" name="Google Shape;191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038" y="152400"/>
            <a:ext cx="74646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32"/>
          <p:cNvSpPr txBox="1"/>
          <p:nvPr/>
        </p:nvSpPr>
        <p:spPr>
          <a:xfrm>
            <a:off x="8488200" y="4573025"/>
            <a:ext cx="53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S1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923" name="Google Shape;1923;p132"/>
          <p:cNvSpPr txBox="1"/>
          <p:nvPr/>
        </p:nvSpPr>
        <p:spPr>
          <a:xfrm>
            <a:off x="480400" y="4573025"/>
            <a:ext cx="82524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Mean: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1.6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Median: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0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Range: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0-18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. 243 out of 409 = 0 (59%)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924" name="Google Shape;19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12" y="0"/>
            <a:ext cx="6780725" cy="4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132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97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4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494" name="Google Shape;1494;p97"/>
          <p:cNvPicPr preferRelativeResize="0"/>
          <p:nvPr/>
        </p:nvPicPr>
        <p:blipFill rotWithShape="1">
          <a:blip r:embed="rId3">
            <a:alphaModFix/>
          </a:blip>
          <a:srcRect b="0" l="0" r="6968" t="4287"/>
          <a:stretch/>
        </p:blipFill>
        <p:spPr>
          <a:xfrm>
            <a:off x="1191000" y="0"/>
            <a:ext cx="6857248" cy="4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97"/>
          <p:cNvSpPr txBox="1"/>
          <p:nvPr/>
        </p:nvSpPr>
        <p:spPr>
          <a:xfrm>
            <a:off x="480400" y="4573025"/>
            <a:ext cx="8287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Mean: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5.1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Median: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4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Range: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0-23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. 136 out of 653= 0 (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21%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)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33"/>
          <p:cNvSpPr txBox="1"/>
          <p:nvPr/>
        </p:nvSpPr>
        <p:spPr>
          <a:xfrm>
            <a:off x="8445500" y="4573025"/>
            <a:ext cx="5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S2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931" name="Google Shape;193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738" y="282575"/>
            <a:ext cx="713052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33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34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938" name="Google Shape;193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975" y="306375"/>
            <a:ext cx="7343305" cy="45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34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35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945" name="Google Shape;1945;p135">
            <a:hlinkClick action="ppaction://hlinksldjump" r:id="rId3"/>
          </p:cNvPr>
          <p:cNvSpPr/>
          <p:nvPr/>
        </p:nvSpPr>
        <p:spPr>
          <a:xfrm>
            <a:off x="67850" y="3536825"/>
            <a:ext cx="55485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Depression: total CDSS &gt;= 4</a:t>
            </a:r>
            <a:endParaRPr b="1" sz="2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depressed &gt; 3 times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depressed 1-3 times 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depressed: depressed 0 times </a:t>
            </a:r>
            <a:endParaRPr/>
          </a:p>
        </p:txBody>
      </p:sp>
      <p:pic>
        <p:nvPicPr>
          <p:cNvPr id="1946" name="Google Shape;194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0" y="46500"/>
            <a:ext cx="5482750" cy="338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135"/>
          <p:cNvSpPr txBox="1"/>
          <p:nvPr/>
        </p:nvSpPr>
        <p:spPr>
          <a:xfrm>
            <a:off x="5550600" y="999600"/>
            <a:ext cx="35934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102 (16.7%)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327 (53.4%)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No depression: 183 (29.9%)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36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953" name="Google Shape;1953;p136">
            <a:hlinkClick action="ppaction://hlinksldjump" r:id="rId3"/>
          </p:cNvPr>
          <p:cNvSpPr/>
          <p:nvPr/>
        </p:nvSpPr>
        <p:spPr>
          <a:xfrm>
            <a:off x="67850" y="3536825"/>
            <a:ext cx="55485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Depression: total CDSS &gt;= 5</a:t>
            </a:r>
            <a:endParaRPr b="1" sz="20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depressed &gt; 4 times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depressed 1-4 times </a:t>
            </a:r>
            <a:endParaRPr sz="19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Never depressed: depressed 0 times </a:t>
            </a:r>
            <a:endParaRPr/>
          </a:p>
        </p:txBody>
      </p:sp>
      <p:sp>
        <p:nvSpPr>
          <p:cNvPr id="1954" name="Google Shape;1954;p136"/>
          <p:cNvSpPr txBox="1"/>
          <p:nvPr/>
        </p:nvSpPr>
        <p:spPr>
          <a:xfrm>
            <a:off x="5550600" y="999600"/>
            <a:ext cx="35934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Frequent depression: 42 (3.9%)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Occasional depression: </a:t>
            </a: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330</a:t>
            </a: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 (53.9%)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owun Batang"/>
                <a:ea typeface="Gowun Batang"/>
                <a:cs typeface="Gowun Batang"/>
                <a:sym typeface="Gowun Batang"/>
              </a:rPr>
              <a:t>No depression: 240 (39.2%)</a:t>
            </a:r>
            <a:endParaRPr sz="1800">
              <a:solidFill>
                <a:srgbClr val="FFFFFF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955" name="Google Shape;195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237078" cy="32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137"/>
          <p:cNvPicPr preferRelativeResize="0"/>
          <p:nvPr/>
        </p:nvPicPr>
        <p:blipFill rotWithShape="1">
          <a:blip r:embed="rId3">
            <a:alphaModFix/>
          </a:blip>
          <a:srcRect b="16784" l="0" r="0" t="0"/>
          <a:stretch/>
        </p:blipFill>
        <p:spPr>
          <a:xfrm>
            <a:off x="1419888" y="758400"/>
            <a:ext cx="6043075" cy="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37"/>
          <p:cNvPicPr preferRelativeResize="0"/>
          <p:nvPr/>
        </p:nvPicPr>
        <p:blipFill rotWithShape="1">
          <a:blip r:embed="rId4">
            <a:alphaModFix/>
          </a:blip>
          <a:srcRect b="0" l="0" r="13073" t="0"/>
          <a:stretch/>
        </p:blipFill>
        <p:spPr>
          <a:xfrm>
            <a:off x="0" y="1972600"/>
            <a:ext cx="4374833" cy="277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37"/>
          <p:cNvPicPr preferRelativeResize="0"/>
          <p:nvPr/>
        </p:nvPicPr>
        <p:blipFill rotWithShape="1">
          <a:blip r:embed="rId5">
            <a:alphaModFix/>
          </a:blip>
          <a:srcRect b="0" l="2978" r="1235" t="0"/>
          <a:stretch/>
        </p:blipFill>
        <p:spPr>
          <a:xfrm>
            <a:off x="4323429" y="1972600"/>
            <a:ext cx="4820571" cy="2775334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137">
            <a:hlinkClick action="ppaction://hlinksldjump" r:id="rId6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38"/>
          <p:cNvSpPr txBox="1"/>
          <p:nvPr>
            <p:ph idx="1" type="body"/>
          </p:nvPr>
        </p:nvSpPr>
        <p:spPr>
          <a:xfrm rot="-5400000">
            <a:off x="-1259400" y="2560200"/>
            <a:ext cx="2971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SOFAS Composite Score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969" name="Google Shape;1969;p138"/>
          <p:cNvPicPr preferRelativeResize="0"/>
          <p:nvPr/>
        </p:nvPicPr>
        <p:blipFill rotWithShape="1">
          <a:blip r:embed="rId3">
            <a:alphaModFix/>
          </a:blip>
          <a:srcRect b="0" l="4282" r="19112" t="6129"/>
          <a:stretch/>
        </p:blipFill>
        <p:spPr>
          <a:xfrm>
            <a:off x="419100" y="1823950"/>
            <a:ext cx="3908997" cy="31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p138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1" name="Google Shape;1971;p138"/>
          <p:cNvPicPr preferRelativeResize="0"/>
          <p:nvPr/>
        </p:nvPicPr>
        <p:blipFill rotWithShape="1">
          <a:blip r:embed="rId5">
            <a:alphaModFix/>
          </a:blip>
          <a:srcRect b="0" l="4006" r="1946" t="6454"/>
          <a:stretch/>
        </p:blipFill>
        <p:spPr>
          <a:xfrm>
            <a:off x="4328099" y="1823950"/>
            <a:ext cx="4815900" cy="31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38" title="Screenshot 2025-07-03 at 9.30.52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4000" cy="1756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138"/>
          <p:cNvSpPr/>
          <p:nvPr/>
        </p:nvSpPr>
        <p:spPr>
          <a:xfrm>
            <a:off x="-11800" y="611250"/>
            <a:ext cx="9144000" cy="5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38">
            <a:hlinkClick action="ppaction://hlinksldjump" r:id="rId7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39"/>
          <p:cNvSpPr txBox="1"/>
          <p:nvPr/>
        </p:nvSpPr>
        <p:spPr>
          <a:xfrm>
            <a:off x="4670775" y="12976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66.7%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1" name="Google Shape;1981;p139"/>
          <p:cNvSpPr txBox="1"/>
          <p:nvPr/>
        </p:nvSpPr>
        <p:spPr>
          <a:xfrm>
            <a:off x="4670775" y="344374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2" name="Google Shape;1982;p139"/>
          <p:cNvSpPr txBox="1"/>
          <p:nvPr/>
        </p:nvSpPr>
        <p:spPr>
          <a:xfrm>
            <a:off x="6191625" y="7894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33.3%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3" name="Google Shape;1983;p139"/>
          <p:cNvSpPr txBox="1"/>
          <p:nvPr/>
        </p:nvSpPr>
        <p:spPr>
          <a:xfrm>
            <a:off x="6934850" y="351354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4" name="Google Shape;1984;p139"/>
          <p:cNvSpPr txBox="1"/>
          <p:nvPr/>
        </p:nvSpPr>
        <p:spPr>
          <a:xfrm>
            <a:off x="7405775" y="200257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5" name="Google Shape;1985;p139"/>
          <p:cNvSpPr txBox="1"/>
          <p:nvPr/>
        </p:nvSpPr>
        <p:spPr>
          <a:xfrm>
            <a:off x="7405775" y="281703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6" name="Google Shape;1986;p139"/>
          <p:cNvSpPr txBox="1"/>
          <p:nvPr/>
        </p:nvSpPr>
        <p:spPr>
          <a:xfrm>
            <a:off x="7050925" y="129767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59.1%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7" name="Google Shape;1987;p139"/>
          <p:cNvSpPr txBox="1"/>
          <p:nvPr/>
        </p:nvSpPr>
        <p:spPr>
          <a:xfrm>
            <a:off x="6061875" y="405622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8" name="Google Shape;1988;p139"/>
          <p:cNvSpPr txBox="1"/>
          <p:nvPr/>
        </p:nvSpPr>
        <p:spPr>
          <a:xfrm rot="2058444">
            <a:off x="4487835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89" name="Google Shape;1989;p139"/>
          <p:cNvSpPr txBox="1"/>
          <p:nvPr/>
        </p:nvSpPr>
        <p:spPr>
          <a:xfrm rot="-3164982">
            <a:off x="7799985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90" name="Google Shape;1990;p139"/>
          <p:cNvSpPr txBox="1"/>
          <p:nvPr/>
        </p:nvSpPr>
        <p:spPr>
          <a:xfrm rot="-1601504">
            <a:off x="4683325" y="146157"/>
            <a:ext cx="849529" cy="369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91" name="Google Shape;1991;p139"/>
          <p:cNvSpPr txBox="1"/>
          <p:nvPr/>
        </p:nvSpPr>
        <p:spPr>
          <a:xfrm rot="3760495">
            <a:off x="7890997" y="1243320"/>
            <a:ext cx="849602" cy="3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31.37%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92" name="Google Shape;1992;p139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39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(2-class)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994" name="Google Shape;1994;p139"/>
          <p:cNvPicPr preferRelativeResize="0"/>
          <p:nvPr/>
        </p:nvPicPr>
        <p:blipFill rotWithShape="1">
          <a:blip r:embed="rId5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39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1996" name="Google Shape;1996;p139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997" name="Google Shape;1997;p139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998" name="Google Shape;1998;p139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999" name="Google Shape;1999;p139"/>
          <p:cNvPicPr preferRelativeResize="0"/>
          <p:nvPr/>
        </p:nvPicPr>
        <p:blipFill rotWithShape="1">
          <a:blip r:embed="rId6">
            <a:alphaModFix/>
          </a:blip>
          <a:srcRect b="0" l="3251" r="3054" t="5970"/>
          <a:stretch/>
        </p:blipFill>
        <p:spPr>
          <a:xfrm>
            <a:off x="242500" y="581425"/>
            <a:ext cx="3725751" cy="2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40"/>
          <p:cNvSpPr txBox="1"/>
          <p:nvPr/>
        </p:nvSpPr>
        <p:spPr>
          <a:xfrm rot="-3112271">
            <a:off x="7776404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06" name="Google Shape;2006;p140"/>
          <p:cNvSpPr txBox="1"/>
          <p:nvPr/>
        </p:nvSpPr>
        <p:spPr>
          <a:xfrm rot="3324049">
            <a:off x="3721052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07" name="Google Shape;2007;p140"/>
          <p:cNvSpPr txBox="1"/>
          <p:nvPr/>
        </p:nvSpPr>
        <p:spPr>
          <a:xfrm rot="-2429">
            <a:off x="5805314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08" name="Google Shape;2008;p140"/>
          <p:cNvSpPr txBox="1"/>
          <p:nvPr/>
        </p:nvSpPr>
        <p:spPr>
          <a:xfrm rot="-1601504">
            <a:off x="4683325" y="146157"/>
            <a:ext cx="849529" cy="369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09" name="Google Shape;2009;p140"/>
          <p:cNvSpPr txBox="1"/>
          <p:nvPr/>
        </p:nvSpPr>
        <p:spPr>
          <a:xfrm rot="3760495">
            <a:off x="7890997" y="1243320"/>
            <a:ext cx="849602" cy="3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31.37%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10" name="Google Shape;2010;p140"/>
          <p:cNvSpPr txBox="1"/>
          <p:nvPr/>
        </p:nvSpPr>
        <p:spPr>
          <a:xfrm>
            <a:off x="6191625" y="7894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1" name="Google Shape;2011;p140"/>
          <p:cNvSpPr txBox="1"/>
          <p:nvPr/>
        </p:nvSpPr>
        <p:spPr>
          <a:xfrm>
            <a:off x="6934850" y="354270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65.6%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2" name="Google Shape;2012;p140"/>
          <p:cNvSpPr txBox="1"/>
          <p:nvPr/>
        </p:nvSpPr>
        <p:spPr>
          <a:xfrm>
            <a:off x="5200761" y="93524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26.0%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3" name="Google Shape;2013;p140"/>
          <p:cNvSpPr txBox="1"/>
          <p:nvPr/>
        </p:nvSpPr>
        <p:spPr>
          <a:xfrm>
            <a:off x="5609278" y="399943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4" name="Google Shape;2014;p140"/>
          <p:cNvSpPr txBox="1"/>
          <p:nvPr/>
        </p:nvSpPr>
        <p:spPr>
          <a:xfrm>
            <a:off x="6272158" y="398685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5" name="Google Shape;2015;p140"/>
          <p:cNvSpPr txBox="1"/>
          <p:nvPr/>
        </p:nvSpPr>
        <p:spPr>
          <a:xfrm>
            <a:off x="7406228" y="27979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34.4%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6" name="Google Shape;2016;p140"/>
          <p:cNvSpPr txBox="1"/>
          <p:nvPr/>
        </p:nvSpPr>
        <p:spPr>
          <a:xfrm>
            <a:off x="6905703" y="117818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7" name="Google Shape;2017;p140"/>
          <p:cNvSpPr txBox="1"/>
          <p:nvPr/>
        </p:nvSpPr>
        <p:spPr>
          <a:xfrm>
            <a:off x="4981949" y="374273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25.3%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8" name="Google Shape;2018;p140"/>
          <p:cNvSpPr txBox="1"/>
          <p:nvPr/>
        </p:nvSpPr>
        <p:spPr>
          <a:xfrm>
            <a:off x="4510128" y="30807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74.7%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19" name="Google Shape;2019;p140"/>
          <p:cNvSpPr txBox="1"/>
          <p:nvPr/>
        </p:nvSpPr>
        <p:spPr>
          <a:xfrm>
            <a:off x="4490677" y="167970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38.9%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0" name="Google Shape;2020;p140"/>
          <p:cNvSpPr txBox="1"/>
          <p:nvPr/>
        </p:nvSpPr>
        <p:spPr>
          <a:xfrm>
            <a:off x="7406228" y="19880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41.7%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1" name="Google Shape;2021;p140"/>
          <p:cNvSpPr txBox="1"/>
          <p:nvPr/>
        </p:nvSpPr>
        <p:spPr>
          <a:xfrm>
            <a:off x="7228153" y="158312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22" name="Google Shape;2022;p140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40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(2-class)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024" name="Google Shape;2024;p140"/>
          <p:cNvPicPr preferRelativeResize="0"/>
          <p:nvPr/>
        </p:nvPicPr>
        <p:blipFill rotWithShape="1">
          <a:blip r:embed="rId5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40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026" name="Google Shape;2026;p140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027" name="Google Shape;2027;p140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28" name="Google Shape;2028;p140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2029" name="Google Shape;2029;p140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30" name="Google Shape;2030;p140"/>
          <p:cNvPicPr preferRelativeResize="0"/>
          <p:nvPr/>
        </p:nvPicPr>
        <p:blipFill rotWithShape="1">
          <a:blip r:embed="rId6">
            <a:alphaModFix/>
          </a:blip>
          <a:srcRect b="0" l="3247" r="3953" t="5970"/>
          <a:stretch/>
        </p:blipFill>
        <p:spPr>
          <a:xfrm>
            <a:off x="242488" y="581413"/>
            <a:ext cx="3690051" cy="2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41"/>
          <p:cNvSpPr txBox="1"/>
          <p:nvPr/>
        </p:nvSpPr>
        <p:spPr>
          <a:xfrm rot="-3112271">
            <a:off x="7776404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37" name="Google Shape;2037;p141"/>
          <p:cNvSpPr txBox="1"/>
          <p:nvPr/>
        </p:nvSpPr>
        <p:spPr>
          <a:xfrm rot="3324049">
            <a:off x="3721052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38" name="Google Shape;2038;p141"/>
          <p:cNvSpPr txBox="1"/>
          <p:nvPr/>
        </p:nvSpPr>
        <p:spPr>
          <a:xfrm rot="-2429">
            <a:off x="5805314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39" name="Google Shape;2039;p141"/>
          <p:cNvSpPr txBox="1"/>
          <p:nvPr/>
        </p:nvSpPr>
        <p:spPr>
          <a:xfrm rot="-1676992">
            <a:off x="4582284" y="193461"/>
            <a:ext cx="849373" cy="3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40" name="Google Shape;2040;p141"/>
          <p:cNvSpPr txBox="1"/>
          <p:nvPr/>
        </p:nvSpPr>
        <p:spPr>
          <a:xfrm rot="1975274">
            <a:off x="7180391" y="432319"/>
            <a:ext cx="849517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4.41%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41" name="Google Shape;2041;p141"/>
          <p:cNvSpPr txBox="1"/>
          <p:nvPr/>
        </p:nvSpPr>
        <p:spPr>
          <a:xfrm rot="3765923">
            <a:off x="7930662" y="1322343"/>
            <a:ext cx="849585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30.06%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42" name="Google Shape;2042;p141"/>
          <p:cNvSpPr txBox="1"/>
          <p:nvPr/>
        </p:nvSpPr>
        <p:spPr>
          <a:xfrm>
            <a:off x="7357641" y="20288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3" name="Google Shape;2043;p141"/>
          <p:cNvSpPr txBox="1"/>
          <p:nvPr/>
        </p:nvSpPr>
        <p:spPr>
          <a:xfrm>
            <a:off x="7424019" y="278667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4" name="Google Shape;2044;p141"/>
          <p:cNvSpPr txBox="1"/>
          <p:nvPr/>
        </p:nvSpPr>
        <p:spPr>
          <a:xfrm>
            <a:off x="6966990" y="120444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5" name="Google Shape;2045;p141"/>
          <p:cNvSpPr txBox="1"/>
          <p:nvPr/>
        </p:nvSpPr>
        <p:spPr>
          <a:xfrm>
            <a:off x="4943841" y="38269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24.0%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6" name="Google Shape;2046;p141"/>
          <p:cNvSpPr txBox="1"/>
          <p:nvPr/>
        </p:nvSpPr>
        <p:spPr>
          <a:xfrm>
            <a:off x="7249597" y="156851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7" name="Google Shape;2047;p141"/>
          <p:cNvSpPr txBox="1"/>
          <p:nvPr/>
        </p:nvSpPr>
        <p:spPr>
          <a:xfrm>
            <a:off x="4345791" y="43449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48" name="Google Shape;2048;p141"/>
          <p:cNvSpPr txBox="1"/>
          <p:nvPr/>
        </p:nvSpPr>
        <p:spPr>
          <a:xfrm>
            <a:off x="6213566" y="596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25.0%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49" name="Google Shape;2049;p141"/>
          <p:cNvCxnSpPr/>
          <p:nvPr/>
        </p:nvCxnSpPr>
        <p:spPr>
          <a:xfrm>
            <a:off x="6610575" y="355100"/>
            <a:ext cx="367500" cy="65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0" name="Google Shape;2050;p141"/>
          <p:cNvCxnSpPr/>
          <p:nvPr/>
        </p:nvCxnSpPr>
        <p:spPr>
          <a:xfrm>
            <a:off x="7019975" y="396875"/>
            <a:ext cx="29400" cy="59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1" name="Google Shape;2051;p141"/>
          <p:cNvSpPr txBox="1"/>
          <p:nvPr/>
        </p:nvSpPr>
        <p:spPr>
          <a:xfrm>
            <a:off x="6716891" y="596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10.0%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52" name="Google Shape;2052;p141"/>
          <p:cNvCxnSpPr/>
          <p:nvPr/>
        </p:nvCxnSpPr>
        <p:spPr>
          <a:xfrm flipH="1">
            <a:off x="7099350" y="802100"/>
            <a:ext cx="618300" cy="32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3" name="Google Shape;2053;p141"/>
          <p:cNvSpPr txBox="1"/>
          <p:nvPr/>
        </p:nvSpPr>
        <p:spPr>
          <a:xfrm>
            <a:off x="7717641" y="5590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65.0%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54" name="Google Shape;2054;p141"/>
          <p:cNvCxnSpPr/>
          <p:nvPr/>
        </p:nvCxnSpPr>
        <p:spPr>
          <a:xfrm rot="10800000">
            <a:off x="7803950" y="3412425"/>
            <a:ext cx="479700" cy="6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5" name="Google Shape;2055;p141"/>
          <p:cNvSpPr txBox="1"/>
          <p:nvPr/>
        </p:nvSpPr>
        <p:spPr>
          <a:xfrm>
            <a:off x="8283641" y="32586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8.5%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56" name="Google Shape;2056;p141"/>
          <p:cNvCxnSpPr/>
          <p:nvPr/>
        </p:nvCxnSpPr>
        <p:spPr>
          <a:xfrm rot="10800000">
            <a:off x="6349875" y="4497300"/>
            <a:ext cx="239700" cy="357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7" name="Google Shape;2057;p141"/>
          <p:cNvSpPr txBox="1"/>
          <p:nvPr/>
        </p:nvSpPr>
        <p:spPr>
          <a:xfrm>
            <a:off x="6576991" y="47142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1.8%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58" name="Google Shape;2058;p141"/>
          <p:cNvCxnSpPr/>
          <p:nvPr/>
        </p:nvCxnSpPr>
        <p:spPr>
          <a:xfrm flipH="1" rot="10800000">
            <a:off x="4680675" y="4068750"/>
            <a:ext cx="206400" cy="367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9" name="Google Shape;2059;p141"/>
          <p:cNvSpPr txBox="1"/>
          <p:nvPr/>
        </p:nvSpPr>
        <p:spPr>
          <a:xfrm>
            <a:off x="4447566" y="311734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0" name="Google Shape;2060;p141"/>
          <p:cNvSpPr txBox="1"/>
          <p:nvPr/>
        </p:nvSpPr>
        <p:spPr>
          <a:xfrm>
            <a:off x="5159444" y="96760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26.2%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1" name="Google Shape;2061;p141"/>
          <p:cNvSpPr txBox="1"/>
          <p:nvPr/>
        </p:nvSpPr>
        <p:spPr>
          <a:xfrm>
            <a:off x="5583137" y="405452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2" name="Google Shape;2062;p141"/>
          <p:cNvSpPr txBox="1"/>
          <p:nvPr/>
        </p:nvSpPr>
        <p:spPr>
          <a:xfrm>
            <a:off x="6070066" y="7782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34.2%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3" name="Google Shape;2063;p141"/>
          <p:cNvSpPr txBox="1"/>
          <p:nvPr/>
        </p:nvSpPr>
        <p:spPr>
          <a:xfrm>
            <a:off x="6886166" y="35445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61.0%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4" name="Google Shape;2064;p141"/>
          <p:cNvSpPr txBox="1"/>
          <p:nvPr/>
        </p:nvSpPr>
        <p:spPr>
          <a:xfrm>
            <a:off x="4457386" y="168765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39.6%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65" name="Google Shape;2065;p141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1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(3-class)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067" name="Google Shape;2067;p141"/>
          <p:cNvPicPr preferRelativeResize="0"/>
          <p:nvPr/>
        </p:nvPicPr>
        <p:blipFill rotWithShape="1">
          <a:blip r:embed="rId5">
            <a:alphaModFix/>
          </a:blip>
          <a:srcRect b="0" l="3549" r="0" t="5962"/>
          <a:stretch/>
        </p:blipFill>
        <p:spPr>
          <a:xfrm>
            <a:off x="217650" y="609375"/>
            <a:ext cx="3744451" cy="22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41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</a:t>
            </a:r>
            <a:r>
              <a:rPr lang="en" sz="1000">
                <a:solidFill>
                  <a:schemeClr val="dk1"/>
                </a:solidFill>
              </a:rPr>
              <a:t>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069" name="Google Shape;2069;p141"/>
          <p:cNvPicPr preferRelativeResize="0"/>
          <p:nvPr/>
        </p:nvPicPr>
        <p:blipFill rotWithShape="1">
          <a:blip r:embed="rId6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41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071" name="Google Shape;2071;p141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072" name="Google Shape;2072;p141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73" name="Google Shape;2073;p141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42"/>
          <p:cNvSpPr txBox="1"/>
          <p:nvPr/>
        </p:nvSpPr>
        <p:spPr>
          <a:xfrm rot="-3516988">
            <a:off x="3620717" y="1128531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80" name="Google Shape;2080;p142"/>
          <p:cNvSpPr txBox="1"/>
          <p:nvPr/>
        </p:nvSpPr>
        <p:spPr>
          <a:xfrm rot="1709555">
            <a:off x="6900841" y="246076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81" name="Google Shape;2081;p142"/>
          <p:cNvSpPr txBox="1"/>
          <p:nvPr/>
        </p:nvSpPr>
        <p:spPr>
          <a:xfrm rot="-3112271">
            <a:off x="7776404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82" name="Google Shape;2082;p142"/>
          <p:cNvSpPr txBox="1"/>
          <p:nvPr/>
        </p:nvSpPr>
        <p:spPr>
          <a:xfrm rot="3324049">
            <a:off x="3721052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83" name="Google Shape;2083;p142"/>
          <p:cNvSpPr txBox="1"/>
          <p:nvPr/>
        </p:nvSpPr>
        <p:spPr>
          <a:xfrm rot="-2429">
            <a:off x="5805314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084" name="Google Shape;2084;p142"/>
          <p:cNvSpPr txBox="1"/>
          <p:nvPr/>
        </p:nvSpPr>
        <p:spPr>
          <a:xfrm>
            <a:off x="7342491" y="19497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23.1%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5" name="Google Shape;2085;p142"/>
          <p:cNvSpPr txBox="1"/>
          <p:nvPr/>
        </p:nvSpPr>
        <p:spPr>
          <a:xfrm>
            <a:off x="7400516" y="28925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43.8%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6" name="Google Shape;2086;p142"/>
          <p:cNvSpPr txBox="1"/>
          <p:nvPr/>
        </p:nvSpPr>
        <p:spPr>
          <a:xfrm>
            <a:off x="6787066" y="12409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7" name="Google Shape;2087;p142"/>
          <p:cNvSpPr txBox="1"/>
          <p:nvPr/>
        </p:nvSpPr>
        <p:spPr>
          <a:xfrm>
            <a:off x="5893666" y="402573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8" name="Google Shape;2088;p142"/>
          <p:cNvSpPr txBox="1"/>
          <p:nvPr/>
        </p:nvSpPr>
        <p:spPr>
          <a:xfrm>
            <a:off x="3360828" y="209947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9" name="Google Shape;2089;p142"/>
          <p:cNvSpPr txBox="1"/>
          <p:nvPr/>
        </p:nvSpPr>
        <p:spPr>
          <a:xfrm>
            <a:off x="3331816" y="26671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7.8%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90" name="Google Shape;2090;p142"/>
          <p:cNvCxnSpPr/>
          <p:nvPr/>
        </p:nvCxnSpPr>
        <p:spPr>
          <a:xfrm flipH="1" rot="10800000">
            <a:off x="3841791" y="2795982"/>
            <a:ext cx="475500" cy="4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1" name="Google Shape;2091;p142"/>
          <p:cNvCxnSpPr/>
          <p:nvPr/>
        </p:nvCxnSpPr>
        <p:spPr>
          <a:xfrm>
            <a:off x="3840591" y="2289320"/>
            <a:ext cx="477900" cy="54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2" name="Google Shape;2092;p142"/>
          <p:cNvSpPr txBox="1"/>
          <p:nvPr/>
        </p:nvSpPr>
        <p:spPr>
          <a:xfrm>
            <a:off x="4973271" y="462052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18.1%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93" name="Google Shape;2093;p142"/>
          <p:cNvCxnSpPr/>
          <p:nvPr/>
        </p:nvCxnSpPr>
        <p:spPr>
          <a:xfrm flipH="1" rot="10800000">
            <a:off x="5366868" y="4233226"/>
            <a:ext cx="170400" cy="387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4" name="Google Shape;2094;p142"/>
          <p:cNvSpPr txBox="1"/>
          <p:nvPr/>
        </p:nvSpPr>
        <p:spPr>
          <a:xfrm>
            <a:off x="3331901" y="178336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16.9%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095" name="Google Shape;2095;p142"/>
          <p:cNvCxnSpPr/>
          <p:nvPr/>
        </p:nvCxnSpPr>
        <p:spPr>
          <a:xfrm>
            <a:off x="3935564" y="1973212"/>
            <a:ext cx="510000" cy="170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6" name="Google Shape;2096;p142"/>
          <p:cNvSpPr txBox="1"/>
          <p:nvPr/>
        </p:nvSpPr>
        <p:spPr>
          <a:xfrm>
            <a:off x="6864091" y="360423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56.2%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7" name="Google Shape;2097;p142"/>
          <p:cNvSpPr txBox="1"/>
          <p:nvPr/>
        </p:nvSpPr>
        <p:spPr>
          <a:xfrm>
            <a:off x="4663916" y="326185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92.2%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8" name="Google Shape;2098;p142"/>
          <p:cNvSpPr txBox="1"/>
          <p:nvPr/>
        </p:nvSpPr>
        <p:spPr>
          <a:xfrm>
            <a:off x="5606574" y="80634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46.1%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9" name="Google Shape;2099;p142"/>
          <p:cNvSpPr txBox="1"/>
          <p:nvPr/>
        </p:nvSpPr>
        <p:spPr>
          <a:xfrm>
            <a:off x="4539276" y="149928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73.4%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00" name="Google Shape;2100;p142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SANS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(2-class)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102" name="Google Shape;2102;p142"/>
          <p:cNvPicPr preferRelativeResize="0"/>
          <p:nvPr/>
        </p:nvPicPr>
        <p:blipFill rotWithShape="1">
          <a:blip r:embed="rId5">
            <a:alphaModFix/>
          </a:blip>
          <a:srcRect b="0" l="3372" r="1352" t="6129"/>
          <a:stretch/>
        </p:blipFill>
        <p:spPr>
          <a:xfrm>
            <a:off x="311950" y="716275"/>
            <a:ext cx="3409651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42"/>
          <p:cNvSpPr txBox="1"/>
          <p:nvPr>
            <p:ph idx="1" type="body"/>
          </p:nvPr>
        </p:nvSpPr>
        <p:spPr>
          <a:xfrm rot="-5400000">
            <a:off x="-761698" y="13484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104" name="Google Shape;2104;p142"/>
          <p:cNvPicPr preferRelativeResize="0"/>
          <p:nvPr/>
        </p:nvPicPr>
        <p:blipFill rotWithShape="1">
          <a:blip r:embed="rId6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42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106" name="Google Shape;2106;p142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107" name="Google Shape;2107;p142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08" name="Google Shape;2108;p142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8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5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01" name="Google Shape;1501;p98"/>
          <p:cNvPicPr preferRelativeResize="0"/>
          <p:nvPr/>
        </p:nvPicPr>
        <p:blipFill rotWithShape="1">
          <a:blip r:embed="rId3">
            <a:alphaModFix/>
          </a:blip>
          <a:srcRect b="0" l="0" r="7002" t="3975"/>
          <a:stretch/>
        </p:blipFill>
        <p:spPr>
          <a:xfrm>
            <a:off x="1263541" y="0"/>
            <a:ext cx="6832708" cy="45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98"/>
          <p:cNvSpPr txBox="1"/>
          <p:nvPr/>
        </p:nvSpPr>
        <p:spPr>
          <a:xfrm>
            <a:off x="480400" y="4573025"/>
            <a:ext cx="81723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Mean: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1.2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Median: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0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 Range: 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0-17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. 212 out of 331 = 0 (</a:t>
            </a:r>
            <a:r>
              <a:rPr b="1"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64%</a:t>
            </a:r>
            <a:r>
              <a:rPr lang="en" sz="233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)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43"/>
          <p:cNvSpPr txBox="1"/>
          <p:nvPr/>
        </p:nvSpPr>
        <p:spPr>
          <a:xfrm>
            <a:off x="4340475" y="17577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97.0%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15" name="Google Shape;2115;p143"/>
          <p:cNvSpPr txBox="1"/>
          <p:nvPr/>
        </p:nvSpPr>
        <p:spPr>
          <a:xfrm>
            <a:off x="4410300" y="30190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16" name="Google Shape;2116;p143"/>
          <p:cNvSpPr txBox="1"/>
          <p:nvPr/>
        </p:nvSpPr>
        <p:spPr>
          <a:xfrm>
            <a:off x="6804125" y="47168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17" name="Google Shape;2117;p143"/>
          <p:cNvSpPr txBox="1"/>
          <p:nvPr/>
        </p:nvSpPr>
        <p:spPr>
          <a:xfrm>
            <a:off x="3961850" y="6223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18" name="Google Shape;2118;p143"/>
          <p:cNvCxnSpPr>
            <a:stCxn id="2117" idx="2"/>
          </p:cNvCxnSpPr>
          <p:nvPr/>
        </p:nvCxnSpPr>
        <p:spPr>
          <a:xfrm>
            <a:off x="4298150" y="991650"/>
            <a:ext cx="467100" cy="28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9" name="Google Shape;2119;p143"/>
          <p:cNvCxnSpPr>
            <a:stCxn id="2116" idx="0"/>
          </p:cNvCxnSpPr>
          <p:nvPr/>
        </p:nvCxnSpPr>
        <p:spPr>
          <a:xfrm rot="10800000">
            <a:off x="6959525" y="4352975"/>
            <a:ext cx="180900" cy="36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143"/>
          <p:cNvSpPr txBox="1"/>
          <p:nvPr/>
        </p:nvSpPr>
        <p:spPr>
          <a:xfrm>
            <a:off x="5518100" y="7157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69.6%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1" name="Google Shape;2121;p143"/>
          <p:cNvSpPr txBox="1"/>
          <p:nvPr/>
        </p:nvSpPr>
        <p:spPr>
          <a:xfrm>
            <a:off x="6959525" y="36168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2" name="Google Shape;2122;p143"/>
          <p:cNvSpPr txBox="1"/>
          <p:nvPr/>
        </p:nvSpPr>
        <p:spPr>
          <a:xfrm>
            <a:off x="4775366" y="101524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3" name="Google Shape;2123;p143"/>
          <p:cNvSpPr txBox="1"/>
          <p:nvPr/>
        </p:nvSpPr>
        <p:spPr>
          <a:xfrm>
            <a:off x="7441334" y="286089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37.8%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4" name="Google Shape;2124;p143"/>
          <p:cNvSpPr txBox="1"/>
          <p:nvPr/>
        </p:nvSpPr>
        <p:spPr>
          <a:xfrm>
            <a:off x="6649650" y="10152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70.1%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5" name="Google Shape;2125;p143"/>
          <p:cNvSpPr txBox="1"/>
          <p:nvPr/>
        </p:nvSpPr>
        <p:spPr>
          <a:xfrm>
            <a:off x="5716725" y="40697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50.0%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6" name="Google Shape;2126;p143"/>
          <p:cNvSpPr txBox="1"/>
          <p:nvPr/>
        </p:nvSpPr>
        <p:spPr>
          <a:xfrm>
            <a:off x="7357641" y="20288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7" name="Google Shape;2127;p143"/>
          <p:cNvSpPr txBox="1"/>
          <p:nvPr/>
        </p:nvSpPr>
        <p:spPr>
          <a:xfrm>
            <a:off x="4737732" y="373842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28" name="Google Shape;2128;p143"/>
          <p:cNvSpPr txBox="1"/>
          <p:nvPr/>
        </p:nvSpPr>
        <p:spPr>
          <a:xfrm rot="-3901113">
            <a:off x="3455564" y="1293730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29" name="Google Shape;2129;p143"/>
          <p:cNvSpPr txBox="1"/>
          <p:nvPr/>
        </p:nvSpPr>
        <p:spPr>
          <a:xfrm rot="-1083829">
            <a:off x="5002804" y="18960"/>
            <a:ext cx="849469" cy="3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0" name="Google Shape;2130;p143"/>
          <p:cNvSpPr txBox="1"/>
          <p:nvPr/>
        </p:nvSpPr>
        <p:spPr>
          <a:xfrm rot="2697425">
            <a:off x="7650382" y="792442"/>
            <a:ext cx="849589" cy="3695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1" name="Google Shape;2131;p143"/>
          <p:cNvSpPr txBox="1"/>
          <p:nvPr/>
        </p:nvSpPr>
        <p:spPr>
          <a:xfrm rot="2058444">
            <a:off x="4487835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2" name="Google Shape;2132;p143"/>
          <p:cNvSpPr txBox="1"/>
          <p:nvPr/>
        </p:nvSpPr>
        <p:spPr>
          <a:xfrm rot="-3164982">
            <a:off x="7799985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33" name="Google Shape;2133;p143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4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SANS (3-class)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135" name="Google Shape;2135;p143"/>
          <p:cNvPicPr preferRelativeResize="0"/>
          <p:nvPr/>
        </p:nvPicPr>
        <p:blipFill rotWithShape="1">
          <a:blip r:embed="rId5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43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137" name="Google Shape;2137;p143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138" name="Google Shape;2138;p143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139" name="Google Shape;2139;p143"/>
          <p:cNvPicPr preferRelativeResize="0"/>
          <p:nvPr/>
        </p:nvPicPr>
        <p:blipFill rotWithShape="1">
          <a:blip r:embed="rId6">
            <a:alphaModFix/>
          </a:blip>
          <a:srcRect b="0" l="3421" r="1286" t="5864"/>
          <a:stretch/>
        </p:blipFill>
        <p:spPr>
          <a:xfrm>
            <a:off x="190289" y="515875"/>
            <a:ext cx="34871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43"/>
          <p:cNvSpPr txBox="1"/>
          <p:nvPr>
            <p:ph idx="1" type="body"/>
          </p:nvPr>
        </p:nvSpPr>
        <p:spPr>
          <a:xfrm rot="-5400000">
            <a:off x="-790719" y="99584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</a:t>
            </a:r>
            <a:r>
              <a:rPr lang="en" sz="1000">
                <a:solidFill>
                  <a:schemeClr val="dk1"/>
                </a:solidFill>
              </a:rPr>
              <a:t> Composite Score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Google Shape;214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88" y="0"/>
            <a:ext cx="7988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44"/>
          <p:cNvSpPr txBox="1"/>
          <p:nvPr/>
        </p:nvSpPr>
        <p:spPr>
          <a:xfrm rot="-3901113">
            <a:off x="3455589" y="1293730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7" name="Google Shape;2147;p144"/>
          <p:cNvSpPr txBox="1"/>
          <p:nvPr/>
        </p:nvSpPr>
        <p:spPr>
          <a:xfrm rot="-1083829">
            <a:off x="5002829" y="18960"/>
            <a:ext cx="849469" cy="3694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8" name="Google Shape;2148;p144"/>
          <p:cNvSpPr txBox="1"/>
          <p:nvPr/>
        </p:nvSpPr>
        <p:spPr>
          <a:xfrm rot="2697425">
            <a:off x="7650407" y="792442"/>
            <a:ext cx="849589" cy="3695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49" name="Google Shape;2149;p144"/>
          <p:cNvSpPr txBox="1"/>
          <p:nvPr/>
        </p:nvSpPr>
        <p:spPr>
          <a:xfrm rot="-3112271">
            <a:off x="7776429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50" name="Google Shape;2150;p144"/>
          <p:cNvSpPr txBox="1"/>
          <p:nvPr/>
        </p:nvSpPr>
        <p:spPr>
          <a:xfrm rot="3324049">
            <a:off x="3721077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51" name="Google Shape;2151;p144"/>
          <p:cNvSpPr txBox="1"/>
          <p:nvPr/>
        </p:nvSpPr>
        <p:spPr>
          <a:xfrm rot="-2429">
            <a:off x="5805339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52" name="Google Shape;2152;p144"/>
          <p:cNvSpPr txBox="1"/>
          <p:nvPr/>
        </p:nvSpPr>
        <p:spPr>
          <a:xfrm>
            <a:off x="6727950" y="47168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53" name="Google Shape;2153;p144"/>
          <p:cNvSpPr txBox="1"/>
          <p:nvPr/>
        </p:nvSpPr>
        <p:spPr>
          <a:xfrm>
            <a:off x="3961875" y="6223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54" name="Google Shape;2154;p144"/>
          <p:cNvCxnSpPr>
            <a:stCxn id="2153" idx="2"/>
          </p:cNvCxnSpPr>
          <p:nvPr/>
        </p:nvCxnSpPr>
        <p:spPr>
          <a:xfrm>
            <a:off x="4298175" y="991650"/>
            <a:ext cx="467100" cy="28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5" name="Google Shape;2155;p144"/>
          <p:cNvCxnSpPr>
            <a:stCxn id="2152" idx="0"/>
          </p:cNvCxnSpPr>
          <p:nvPr/>
        </p:nvCxnSpPr>
        <p:spPr>
          <a:xfrm rot="10800000">
            <a:off x="6883350" y="4352975"/>
            <a:ext cx="180900" cy="36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6" name="Google Shape;2156;p144"/>
          <p:cNvSpPr txBox="1"/>
          <p:nvPr/>
        </p:nvSpPr>
        <p:spPr>
          <a:xfrm>
            <a:off x="4488770" y="132855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22.0%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57" name="Google Shape;2157;p144"/>
          <p:cNvSpPr txBox="1"/>
          <p:nvPr/>
        </p:nvSpPr>
        <p:spPr>
          <a:xfrm>
            <a:off x="4308777" y="183991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75.0%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58" name="Google Shape;2158;p144"/>
          <p:cNvSpPr txBox="1"/>
          <p:nvPr/>
        </p:nvSpPr>
        <p:spPr>
          <a:xfrm>
            <a:off x="4981370" y="466052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19.0%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59" name="Google Shape;2159;p144"/>
          <p:cNvCxnSpPr>
            <a:stCxn id="2158" idx="0"/>
            <a:endCxn id="2160" idx="1"/>
          </p:cNvCxnSpPr>
          <p:nvPr/>
        </p:nvCxnSpPr>
        <p:spPr>
          <a:xfrm flipH="1" rot="10800000">
            <a:off x="5317670" y="4360527"/>
            <a:ext cx="191100" cy="300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1" name="Google Shape;2161;p144"/>
          <p:cNvSpPr txBox="1"/>
          <p:nvPr/>
        </p:nvSpPr>
        <p:spPr>
          <a:xfrm>
            <a:off x="4836275" y="9481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17.8%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0" name="Google Shape;2160;p144"/>
          <p:cNvSpPr txBox="1"/>
          <p:nvPr/>
        </p:nvSpPr>
        <p:spPr>
          <a:xfrm>
            <a:off x="5508875" y="417600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20.7%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2" name="Google Shape;2162;p144"/>
          <p:cNvSpPr txBox="1"/>
          <p:nvPr/>
        </p:nvSpPr>
        <p:spPr>
          <a:xfrm>
            <a:off x="6087100" y="41093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3" name="Google Shape;2163;p144"/>
          <p:cNvSpPr txBox="1"/>
          <p:nvPr/>
        </p:nvSpPr>
        <p:spPr>
          <a:xfrm>
            <a:off x="4431400" y="37548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11.1%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64" name="Google Shape;2164;p144"/>
          <p:cNvCxnSpPr>
            <a:stCxn id="2163" idx="2"/>
          </p:cNvCxnSpPr>
          <p:nvPr/>
        </p:nvCxnSpPr>
        <p:spPr>
          <a:xfrm>
            <a:off x="4767700" y="744788"/>
            <a:ext cx="140100" cy="50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5" name="Google Shape;2165;p144"/>
          <p:cNvSpPr txBox="1"/>
          <p:nvPr/>
        </p:nvSpPr>
        <p:spPr>
          <a:xfrm>
            <a:off x="4227170" y="440932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9.7%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166" name="Google Shape;2166;p144"/>
          <p:cNvCxnSpPr>
            <a:stCxn id="2165" idx="0"/>
          </p:cNvCxnSpPr>
          <p:nvPr/>
        </p:nvCxnSpPr>
        <p:spPr>
          <a:xfrm flipH="1" rot="10800000">
            <a:off x="4563470" y="3753227"/>
            <a:ext cx="49200" cy="656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7" name="Google Shape;2167;p144"/>
          <p:cNvSpPr txBox="1"/>
          <p:nvPr/>
        </p:nvSpPr>
        <p:spPr>
          <a:xfrm>
            <a:off x="5564835" y="76959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71.1%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8" name="Google Shape;2168;p144"/>
          <p:cNvSpPr txBox="1"/>
          <p:nvPr/>
        </p:nvSpPr>
        <p:spPr>
          <a:xfrm>
            <a:off x="6414612" y="80172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69" name="Google Shape;2169;p144"/>
          <p:cNvSpPr txBox="1"/>
          <p:nvPr/>
        </p:nvSpPr>
        <p:spPr>
          <a:xfrm>
            <a:off x="4308770" y="294362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41.6%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0" name="Google Shape;2170;p144"/>
          <p:cNvSpPr txBox="1"/>
          <p:nvPr/>
        </p:nvSpPr>
        <p:spPr>
          <a:xfrm>
            <a:off x="4836270" y="371627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48.7%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1" name="Google Shape;2171;p144"/>
          <p:cNvSpPr txBox="1"/>
          <p:nvPr/>
        </p:nvSpPr>
        <p:spPr>
          <a:xfrm>
            <a:off x="7412038" y="196399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2" name="Google Shape;2172;p144"/>
          <p:cNvSpPr txBox="1"/>
          <p:nvPr/>
        </p:nvSpPr>
        <p:spPr>
          <a:xfrm>
            <a:off x="7403779" y="284339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38.9%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3" name="Google Shape;2173;p144"/>
          <p:cNvSpPr txBox="1"/>
          <p:nvPr/>
        </p:nvSpPr>
        <p:spPr>
          <a:xfrm>
            <a:off x="6906306" y="356375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4" name="Google Shape;2174;p144"/>
          <p:cNvSpPr txBox="1"/>
          <p:nvPr/>
        </p:nvSpPr>
        <p:spPr>
          <a:xfrm>
            <a:off x="6975143" y="13713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5" name="Google Shape;2175;p144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44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SANS (3-class)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177" name="Google Shape;2177;p144"/>
          <p:cNvPicPr preferRelativeResize="0"/>
          <p:nvPr/>
        </p:nvPicPr>
        <p:blipFill rotWithShape="1">
          <a:blip r:embed="rId5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44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179" name="Google Shape;2179;p144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180" name="Google Shape;2180;p144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81" name="Google Shape;2181;p144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  <p:pic>
        <p:nvPicPr>
          <p:cNvPr id="2182" name="Google Shape;2182;p144"/>
          <p:cNvPicPr preferRelativeResize="0"/>
          <p:nvPr/>
        </p:nvPicPr>
        <p:blipFill rotWithShape="1">
          <a:blip r:embed="rId6">
            <a:alphaModFix/>
          </a:blip>
          <a:srcRect b="0" l="3421" r="1286" t="5864"/>
          <a:stretch/>
        </p:blipFill>
        <p:spPr>
          <a:xfrm>
            <a:off x="190289" y="515875"/>
            <a:ext cx="34871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44"/>
          <p:cNvSpPr txBox="1"/>
          <p:nvPr>
            <p:ph idx="1" type="body"/>
          </p:nvPr>
        </p:nvSpPr>
        <p:spPr>
          <a:xfrm rot="-5400000">
            <a:off x="-790719" y="99584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75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145"/>
          <p:cNvSpPr txBox="1"/>
          <p:nvPr/>
        </p:nvSpPr>
        <p:spPr>
          <a:xfrm rot="2058444">
            <a:off x="4487860" y="4534751"/>
            <a:ext cx="849489" cy="36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63.76%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0" name="Google Shape;2190;p145"/>
          <p:cNvSpPr txBox="1"/>
          <p:nvPr/>
        </p:nvSpPr>
        <p:spPr>
          <a:xfrm rot="-3164982">
            <a:off x="7800010" y="3738328"/>
            <a:ext cx="849499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36.24%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1" name="Google Shape;2191;p145"/>
          <p:cNvSpPr txBox="1"/>
          <p:nvPr/>
        </p:nvSpPr>
        <p:spPr>
          <a:xfrm rot="-1692702">
            <a:off x="4682550" y="161164"/>
            <a:ext cx="849744" cy="3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67.16%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2" name="Google Shape;2192;p145"/>
          <p:cNvSpPr txBox="1"/>
          <p:nvPr/>
        </p:nvSpPr>
        <p:spPr>
          <a:xfrm rot="3511580">
            <a:off x="7870669" y="1217219"/>
            <a:ext cx="849826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38.24%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93" name="Google Shape;2193;p145"/>
          <p:cNvSpPr txBox="1"/>
          <p:nvPr/>
        </p:nvSpPr>
        <p:spPr>
          <a:xfrm>
            <a:off x="7429375" y="201112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42.3%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4" name="Google Shape;2194;p145"/>
          <p:cNvSpPr txBox="1"/>
          <p:nvPr/>
        </p:nvSpPr>
        <p:spPr>
          <a:xfrm>
            <a:off x="7429375" y="282415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37.2%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5" name="Google Shape;2195;p145"/>
          <p:cNvSpPr txBox="1"/>
          <p:nvPr/>
        </p:nvSpPr>
        <p:spPr>
          <a:xfrm>
            <a:off x="6201525" y="79507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6" name="Google Shape;2196;p145"/>
          <p:cNvSpPr txBox="1"/>
          <p:nvPr/>
        </p:nvSpPr>
        <p:spPr>
          <a:xfrm>
            <a:off x="4683303" y="341745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71.9%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7" name="Google Shape;2197;p145"/>
          <p:cNvSpPr txBox="1"/>
          <p:nvPr/>
        </p:nvSpPr>
        <p:spPr>
          <a:xfrm>
            <a:off x="6944725" y="353206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62.8%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8" name="Google Shape;2198;p145"/>
          <p:cNvSpPr txBox="1"/>
          <p:nvPr/>
        </p:nvSpPr>
        <p:spPr>
          <a:xfrm>
            <a:off x="6082569" y="400378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99" name="Google Shape;2199;p145"/>
          <p:cNvSpPr txBox="1"/>
          <p:nvPr/>
        </p:nvSpPr>
        <p:spPr>
          <a:xfrm>
            <a:off x="4691903" y="131661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00" name="Google Shape;2200;p145"/>
          <p:cNvSpPr txBox="1"/>
          <p:nvPr/>
        </p:nvSpPr>
        <p:spPr>
          <a:xfrm>
            <a:off x="7018284" y="133123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01" name="Google Shape;2201;p145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45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(2-class) vs SOFAS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203" name="Google Shape;2203;p145"/>
          <p:cNvPicPr preferRelativeResize="0"/>
          <p:nvPr/>
        </p:nvPicPr>
        <p:blipFill rotWithShape="1">
          <a:blip r:embed="rId5">
            <a:alphaModFix/>
          </a:blip>
          <a:srcRect b="0" l="4282" r="19112" t="6129"/>
          <a:stretch/>
        </p:blipFill>
        <p:spPr>
          <a:xfrm>
            <a:off x="435275" y="2875847"/>
            <a:ext cx="2798551" cy="22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45"/>
          <p:cNvSpPr txBox="1"/>
          <p:nvPr/>
        </p:nvSpPr>
        <p:spPr>
          <a:xfrm>
            <a:off x="3148475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205" name="Google Shape;2205;p145"/>
          <p:cNvSpPr txBox="1"/>
          <p:nvPr/>
        </p:nvSpPr>
        <p:spPr>
          <a:xfrm>
            <a:off x="3148463" y="3286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206" name="Google Shape;2206;p145"/>
          <p:cNvSpPr txBox="1"/>
          <p:nvPr>
            <p:ph idx="1" type="body"/>
          </p:nvPr>
        </p:nvSpPr>
        <p:spPr>
          <a:xfrm rot="-5400000">
            <a:off x="-638373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207" name="Google Shape;2207;p145"/>
          <p:cNvPicPr preferRelativeResize="0"/>
          <p:nvPr/>
        </p:nvPicPr>
        <p:blipFill rotWithShape="1">
          <a:blip r:embed="rId6">
            <a:alphaModFix/>
          </a:blip>
          <a:srcRect b="0" l="0" r="1263" t="6032"/>
          <a:stretch/>
        </p:blipFill>
        <p:spPr>
          <a:xfrm>
            <a:off x="0" y="580649"/>
            <a:ext cx="3997662" cy="20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45"/>
          <p:cNvSpPr txBox="1"/>
          <p:nvPr/>
        </p:nvSpPr>
        <p:spPr>
          <a:xfrm>
            <a:off x="609715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9E9E9E"/>
                </a:solidFill>
                <a:latin typeface="Inter SemiBold"/>
                <a:ea typeface="Inter SemiBold"/>
                <a:cs typeface="Inter SemiBold"/>
                <a:sym typeface="Inter SemiBold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LV1 (3-class) vs SOFAS (2-class)</a:t>
            </a:r>
            <a:endParaRPr sz="1000">
              <a:solidFill>
                <a:srgbClr val="9E9E9E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3" name="Google Shape;22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46"/>
          <p:cNvSpPr txBox="1"/>
          <p:nvPr/>
        </p:nvSpPr>
        <p:spPr>
          <a:xfrm rot="-1692702">
            <a:off x="4682525" y="161164"/>
            <a:ext cx="849744" cy="3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67.16%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5" name="Google Shape;2215;p146"/>
          <p:cNvSpPr txBox="1"/>
          <p:nvPr/>
        </p:nvSpPr>
        <p:spPr>
          <a:xfrm rot="3511580">
            <a:off x="7870644" y="1217219"/>
            <a:ext cx="849826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38.24%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6" name="Google Shape;2216;p146"/>
          <p:cNvSpPr txBox="1"/>
          <p:nvPr/>
        </p:nvSpPr>
        <p:spPr>
          <a:xfrm rot="-3112271">
            <a:off x="7776404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7" name="Google Shape;2217;p146"/>
          <p:cNvSpPr txBox="1"/>
          <p:nvPr/>
        </p:nvSpPr>
        <p:spPr>
          <a:xfrm rot="3324049">
            <a:off x="3721052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8" name="Google Shape;2218;p146"/>
          <p:cNvSpPr txBox="1"/>
          <p:nvPr/>
        </p:nvSpPr>
        <p:spPr>
          <a:xfrm rot="-2429">
            <a:off x="5805314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19" name="Google Shape;2219;p146"/>
          <p:cNvSpPr txBox="1"/>
          <p:nvPr/>
        </p:nvSpPr>
        <p:spPr>
          <a:xfrm>
            <a:off x="5168119" y="90784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26.3%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0" name="Google Shape;2220;p146"/>
          <p:cNvSpPr txBox="1"/>
          <p:nvPr/>
        </p:nvSpPr>
        <p:spPr>
          <a:xfrm>
            <a:off x="5580054" y="409662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1" name="Google Shape;2221;p146"/>
          <p:cNvSpPr txBox="1"/>
          <p:nvPr/>
        </p:nvSpPr>
        <p:spPr>
          <a:xfrm>
            <a:off x="6286903" y="409566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2" name="Google Shape;2222;p146"/>
          <p:cNvSpPr txBox="1"/>
          <p:nvPr/>
        </p:nvSpPr>
        <p:spPr>
          <a:xfrm>
            <a:off x="6163763" y="75663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34.4%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3" name="Google Shape;2223;p146"/>
          <p:cNvSpPr txBox="1"/>
          <p:nvPr/>
        </p:nvSpPr>
        <p:spPr>
          <a:xfrm>
            <a:off x="6947707" y="358081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4" name="Google Shape;2224;p146"/>
          <p:cNvSpPr txBox="1"/>
          <p:nvPr/>
        </p:nvSpPr>
        <p:spPr>
          <a:xfrm>
            <a:off x="7454007" y="282484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5" name="Google Shape;2225;p146"/>
          <p:cNvSpPr txBox="1"/>
          <p:nvPr/>
        </p:nvSpPr>
        <p:spPr>
          <a:xfrm>
            <a:off x="4416841" y="16994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39.3%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6" name="Google Shape;2226;p146"/>
          <p:cNvSpPr txBox="1"/>
          <p:nvPr/>
        </p:nvSpPr>
        <p:spPr>
          <a:xfrm>
            <a:off x="6945530" y="106024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7" name="Google Shape;2227;p146"/>
          <p:cNvSpPr txBox="1"/>
          <p:nvPr/>
        </p:nvSpPr>
        <p:spPr>
          <a:xfrm>
            <a:off x="7271728" y="144135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8" name="Google Shape;2228;p146"/>
          <p:cNvSpPr txBox="1"/>
          <p:nvPr/>
        </p:nvSpPr>
        <p:spPr>
          <a:xfrm>
            <a:off x="7401507" y="198256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43.1%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9" name="Google Shape;2229;p146"/>
          <p:cNvSpPr txBox="1"/>
          <p:nvPr/>
        </p:nvSpPr>
        <p:spPr>
          <a:xfrm>
            <a:off x="4939067" y="381980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25.3%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0" name="Google Shape;2230;p146"/>
          <p:cNvSpPr txBox="1"/>
          <p:nvPr/>
        </p:nvSpPr>
        <p:spPr>
          <a:xfrm>
            <a:off x="4468485" y="311157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74.7%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1" name="Google Shape;2231;p146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46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 (2-class)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233" name="Google Shape;2233;p146"/>
          <p:cNvPicPr preferRelativeResize="0"/>
          <p:nvPr/>
        </p:nvPicPr>
        <p:blipFill rotWithShape="1">
          <a:blip r:embed="rId5">
            <a:alphaModFix/>
          </a:blip>
          <a:srcRect b="0" l="0" r="1263" t="6032"/>
          <a:stretch/>
        </p:blipFill>
        <p:spPr>
          <a:xfrm>
            <a:off x="0" y="580649"/>
            <a:ext cx="3997662" cy="2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46"/>
          <p:cNvPicPr preferRelativeResize="0"/>
          <p:nvPr/>
        </p:nvPicPr>
        <p:blipFill rotWithShape="1">
          <a:blip r:embed="rId6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46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236" name="Google Shape;2236;p146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237" name="Google Shape;2237;p146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38" name="Google Shape;2238;p146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3" name="Google Shape;224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4" y="0"/>
            <a:ext cx="7988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4" name="Google Shape;2244;p147"/>
          <p:cNvSpPr txBox="1"/>
          <p:nvPr/>
        </p:nvSpPr>
        <p:spPr>
          <a:xfrm rot="-3112271">
            <a:off x="7776404" y="3762125"/>
            <a:ext cx="849325" cy="369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37.58%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5" name="Google Shape;2245;p147"/>
          <p:cNvSpPr txBox="1"/>
          <p:nvPr/>
        </p:nvSpPr>
        <p:spPr>
          <a:xfrm rot="3324049">
            <a:off x="3721052" y="3826804"/>
            <a:ext cx="849547" cy="3695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35.58%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6" name="Google Shape;2246;p147"/>
          <p:cNvSpPr txBox="1"/>
          <p:nvPr/>
        </p:nvSpPr>
        <p:spPr>
          <a:xfrm rot="-2429">
            <a:off x="5805314" y="4834790"/>
            <a:ext cx="84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26.85%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7" name="Google Shape;2247;p147"/>
          <p:cNvSpPr txBox="1"/>
          <p:nvPr/>
        </p:nvSpPr>
        <p:spPr>
          <a:xfrm rot="-5116803">
            <a:off x="3302212" y="1978045"/>
            <a:ext cx="849481" cy="369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2.29%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8" name="Google Shape;2248;p147"/>
          <p:cNvSpPr txBox="1"/>
          <p:nvPr/>
        </p:nvSpPr>
        <p:spPr>
          <a:xfrm rot="-1578161">
            <a:off x="4824010" y="102177"/>
            <a:ext cx="849670" cy="369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65.85%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49" name="Google Shape;2249;p147"/>
          <p:cNvSpPr txBox="1"/>
          <p:nvPr/>
        </p:nvSpPr>
        <p:spPr>
          <a:xfrm rot="3495758">
            <a:off x="7917886" y="1287987"/>
            <a:ext cx="849767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31.86%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50" name="Google Shape;2250;p147"/>
          <p:cNvSpPr txBox="1"/>
          <p:nvPr/>
        </p:nvSpPr>
        <p:spPr>
          <a:xfrm>
            <a:off x="6234545" y="7802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1" name="Google Shape;2251;p147"/>
          <p:cNvSpPr txBox="1"/>
          <p:nvPr/>
        </p:nvSpPr>
        <p:spPr>
          <a:xfrm>
            <a:off x="6988585" y="353364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2" name="Google Shape;2252;p147"/>
          <p:cNvSpPr txBox="1"/>
          <p:nvPr/>
        </p:nvSpPr>
        <p:spPr>
          <a:xfrm>
            <a:off x="5266236" y="83825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25.7%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3" name="Google Shape;2253;p147"/>
          <p:cNvSpPr txBox="1"/>
          <p:nvPr/>
        </p:nvSpPr>
        <p:spPr>
          <a:xfrm>
            <a:off x="5573759" y="41084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4" name="Google Shape;2254;p147"/>
          <p:cNvSpPr txBox="1"/>
          <p:nvPr/>
        </p:nvSpPr>
        <p:spPr>
          <a:xfrm>
            <a:off x="4463083" y="159231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39.3%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5" name="Google Shape;2255;p147"/>
          <p:cNvSpPr txBox="1"/>
          <p:nvPr/>
        </p:nvSpPr>
        <p:spPr>
          <a:xfrm>
            <a:off x="4451286" y="312894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73.3%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6" name="Google Shape;2256;p147"/>
          <p:cNvSpPr txBox="1"/>
          <p:nvPr/>
        </p:nvSpPr>
        <p:spPr>
          <a:xfrm>
            <a:off x="6268796" y="410155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7" name="Google Shape;2257;p147"/>
          <p:cNvSpPr txBox="1"/>
          <p:nvPr/>
        </p:nvSpPr>
        <p:spPr>
          <a:xfrm>
            <a:off x="4922198" y="385576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24.0%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8" name="Google Shape;2258;p147"/>
          <p:cNvSpPr txBox="1"/>
          <p:nvPr/>
        </p:nvSpPr>
        <p:spPr>
          <a:xfrm>
            <a:off x="6988573" y="110871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59" name="Google Shape;2259;p147"/>
          <p:cNvSpPr txBox="1"/>
          <p:nvPr/>
        </p:nvSpPr>
        <p:spPr>
          <a:xfrm>
            <a:off x="3248255" y="270327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0" name="Google Shape;2260;p147"/>
          <p:cNvSpPr txBox="1"/>
          <p:nvPr/>
        </p:nvSpPr>
        <p:spPr>
          <a:xfrm>
            <a:off x="7435898" y="200432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1" name="Google Shape;2261;p147"/>
          <p:cNvSpPr txBox="1"/>
          <p:nvPr/>
        </p:nvSpPr>
        <p:spPr>
          <a:xfrm>
            <a:off x="7435906" y="280125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2" name="Google Shape;2262;p147"/>
          <p:cNvSpPr txBox="1"/>
          <p:nvPr/>
        </p:nvSpPr>
        <p:spPr>
          <a:xfrm>
            <a:off x="7266840" y="151801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63" name="Google Shape;2263;p147"/>
          <p:cNvSpPr txBox="1"/>
          <p:nvPr/>
        </p:nvSpPr>
        <p:spPr>
          <a:xfrm>
            <a:off x="7121071" y="449380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3.9%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264" name="Google Shape;2264;p147"/>
          <p:cNvCxnSpPr>
            <a:stCxn id="2259" idx="3"/>
          </p:cNvCxnSpPr>
          <p:nvPr/>
        </p:nvCxnSpPr>
        <p:spPr>
          <a:xfrm flipH="1" rot="10800000">
            <a:off x="3920855" y="2768823"/>
            <a:ext cx="311100" cy="11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5" name="Google Shape;2265;p147"/>
          <p:cNvCxnSpPr>
            <a:stCxn id="2263" idx="1"/>
          </p:cNvCxnSpPr>
          <p:nvPr/>
        </p:nvCxnSpPr>
        <p:spPr>
          <a:xfrm rot="10800000">
            <a:off x="6934171" y="4354154"/>
            <a:ext cx="186900" cy="32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6" name="Google Shape;2266;p147"/>
          <p:cNvSpPr txBox="1"/>
          <p:nvPr/>
        </p:nvSpPr>
        <p:spPr>
          <a:xfrm>
            <a:off x="3507950" y="14953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60.0%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267" name="Google Shape;2267;p147"/>
          <p:cNvCxnSpPr>
            <a:stCxn id="2266" idx="2"/>
          </p:cNvCxnSpPr>
          <p:nvPr/>
        </p:nvCxnSpPr>
        <p:spPr>
          <a:xfrm>
            <a:off x="3844250" y="1864625"/>
            <a:ext cx="413400" cy="42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8" name="Google Shape;2268;p147"/>
          <p:cNvSpPr txBox="1"/>
          <p:nvPr/>
        </p:nvSpPr>
        <p:spPr>
          <a:xfrm>
            <a:off x="3273350" y="24628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269" name="Google Shape;2269;p147"/>
          <p:cNvCxnSpPr>
            <a:stCxn id="2268" idx="3"/>
          </p:cNvCxnSpPr>
          <p:nvPr/>
        </p:nvCxnSpPr>
        <p:spPr>
          <a:xfrm flipH="1" rot="10800000">
            <a:off x="3945950" y="2392225"/>
            <a:ext cx="285900" cy="255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0" name="Google Shape;2270;p147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47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 (3-class) vs SOFAS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272" name="Google Shape;2272;p147"/>
          <p:cNvPicPr preferRelativeResize="0"/>
          <p:nvPr/>
        </p:nvPicPr>
        <p:blipFill rotWithShape="1">
          <a:blip r:embed="rId5">
            <a:alphaModFix/>
          </a:blip>
          <a:srcRect b="0" l="0" r="1234" t="0"/>
          <a:stretch/>
        </p:blipFill>
        <p:spPr>
          <a:xfrm>
            <a:off x="0" y="579252"/>
            <a:ext cx="3507975" cy="195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147"/>
          <p:cNvPicPr preferRelativeResize="0"/>
          <p:nvPr/>
        </p:nvPicPr>
        <p:blipFill rotWithShape="1">
          <a:blip r:embed="rId6">
            <a:alphaModFix/>
          </a:blip>
          <a:srcRect b="0" l="4005" r="18360" t="6454"/>
          <a:stretch/>
        </p:blipFill>
        <p:spPr>
          <a:xfrm>
            <a:off x="315525" y="2875850"/>
            <a:ext cx="2861200" cy="22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147"/>
          <p:cNvSpPr txBox="1"/>
          <p:nvPr/>
        </p:nvSpPr>
        <p:spPr>
          <a:xfrm>
            <a:off x="3018500" y="39912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SOFAS_1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275" name="Google Shape;2275;p147"/>
          <p:cNvSpPr txBox="1"/>
          <p:nvPr/>
        </p:nvSpPr>
        <p:spPr>
          <a:xfrm>
            <a:off x="3018488" y="341242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SOFAS_2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276" name="Google Shape;2276;p147"/>
          <p:cNvSpPr txBox="1"/>
          <p:nvPr>
            <p:ph idx="1" type="body"/>
          </p:nvPr>
        </p:nvSpPr>
        <p:spPr>
          <a:xfrm rot="-5400000">
            <a:off x="-768348" y="34790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SOFAS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77" name="Google Shape;2277;p147"/>
          <p:cNvSpPr txBox="1"/>
          <p:nvPr/>
        </p:nvSpPr>
        <p:spPr>
          <a:xfrm>
            <a:off x="3018488" y="3146368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SOFAS_3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2" name="Google Shape;228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800" y="-1"/>
            <a:ext cx="7988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148"/>
          <p:cNvSpPr txBox="1"/>
          <p:nvPr/>
        </p:nvSpPr>
        <p:spPr>
          <a:xfrm rot="-1601504">
            <a:off x="4683350" y="146157"/>
            <a:ext cx="849529" cy="369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4" name="Google Shape;2284;p148"/>
          <p:cNvSpPr txBox="1"/>
          <p:nvPr/>
        </p:nvSpPr>
        <p:spPr>
          <a:xfrm rot="3760495">
            <a:off x="7891022" y="1243320"/>
            <a:ext cx="849602" cy="3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31.37%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5" name="Google Shape;2285;p148"/>
          <p:cNvSpPr txBox="1"/>
          <p:nvPr/>
        </p:nvSpPr>
        <p:spPr>
          <a:xfrm rot="-3516988">
            <a:off x="7924309" y="3523324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6" name="Google Shape;2286;p148"/>
          <p:cNvSpPr txBox="1"/>
          <p:nvPr/>
        </p:nvSpPr>
        <p:spPr>
          <a:xfrm rot="1709555">
            <a:off x="4730204" y="4658229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287" name="Google Shape;2287;p148"/>
          <p:cNvSpPr txBox="1"/>
          <p:nvPr/>
        </p:nvSpPr>
        <p:spPr>
          <a:xfrm>
            <a:off x="7397922" y="205177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33.3%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8" name="Google Shape;2288;p148"/>
          <p:cNvSpPr txBox="1"/>
          <p:nvPr/>
        </p:nvSpPr>
        <p:spPr>
          <a:xfrm>
            <a:off x="7418953" y="276353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9" name="Google Shape;2289;p148"/>
          <p:cNvSpPr txBox="1"/>
          <p:nvPr/>
        </p:nvSpPr>
        <p:spPr>
          <a:xfrm>
            <a:off x="4818700" y="13583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0" name="Google Shape;2290;p148"/>
          <p:cNvSpPr txBox="1"/>
          <p:nvPr/>
        </p:nvSpPr>
        <p:spPr>
          <a:xfrm>
            <a:off x="4804379" y="339433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70.4%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1" name="Google Shape;2291;p148"/>
          <p:cNvSpPr txBox="1"/>
          <p:nvPr/>
        </p:nvSpPr>
        <p:spPr>
          <a:xfrm>
            <a:off x="6280566" y="8960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2" name="Google Shape;2292;p148"/>
          <p:cNvSpPr txBox="1"/>
          <p:nvPr/>
        </p:nvSpPr>
        <p:spPr>
          <a:xfrm>
            <a:off x="7012154" y="141736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66.7%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3" name="Google Shape;2293;p148"/>
          <p:cNvSpPr txBox="1"/>
          <p:nvPr/>
        </p:nvSpPr>
        <p:spPr>
          <a:xfrm>
            <a:off x="7064075" y="329624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4" name="Google Shape;2294;p148"/>
          <p:cNvSpPr txBox="1"/>
          <p:nvPr/>
        </p:nvSpPr>
        <p:spPr>
          <a:xfrm>
            <a:off x="6315960" y="383794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29.6%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5" name="Google Shape;2295;p148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148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(2-class) vs SANS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97" name="Google Shape;2297;p148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298" name="Google Shape;2298;p148"/>
          <p:cNvPicPr preferRelativeResize="0"/>
          <p:nvPr/>
        </p:nvPicPr>
        <p:blipFill rotWithShape="1">
          <a:blip r:embed="rId5">
            <a:alphaModFix/>
          </a:blip>
          <a:srcRect b="0" l="3247" r="3953" t="5970"/>
          <a:stretch/>
        </p:blipFill>
        <p:spPr>
          <a:xfrm>
            <a:off x="242488" y="581413"/>
            <a:ext cx="3690051" cy="2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48"/>
          <p:cNvPicPr preferRelativeResize="0"/>
          <p:nvPr/>
        </p:nvPicPr>
        <p:blipFill rotWithShape="1">
          <a:blip r:embed="rId6">
            <a:alphaModFix/>
          </a:blip>
          <a:srcRect b="0" l="3372" r="18380" t="6129"/>
          <a:stretch/>
        </p:blipFill>
        <p:spPr>
          <a:xfrm>
            <a:off x="311950" y="2946975"/>
            <a:ext cx="2800274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148"/>
          <p:cNvSpPr txBox="1"/>
          <p:nvPr>
            <p:ph idx="1" type="body"/>
          </p:nvPr>
        </p:nvSpPr>
        <p:spPr>
          <a:xfrm rot="-5400000">
            <a:off x="-761698" y="35791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01" name="Google Shape;2301;p148"/>
          <p:cNvSpPr txBox="1"/>
          <p:nvPr/>
        </p:nvSpPr>
        <p:spPr>
          <a:xfrm>
            <a:off x="3018500" y="3708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</a:t>
            </a:r>
            <a:r>
              <a:rPr lang="en" sz="1200">
                <a:solidFill>
                  <a:srgbClr val="BA351A"/>
                </a:solidFill>
              </a:rPr>
              <a:t>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302" name="Google Shape;2302;p148"/>
          <p:cNvSpPr txBox="1"/>
          <p:nvPr/>
        </p:nvSpPr>
        <p:spPr>
          <a:xfrm>
            <a:off x="3018488" y="4289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</a:t>
            </a:r>
            <a:r>
              <a:rPr lang="en" sz="1200">
                <a:solidFill>
                  <a:srgbClr val="0B5394"/>
                </a:solidFill>
              </a:rPr>
              <a:t>_2</a:t>
            </a:r>
            <a:endParaRPr sz="12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7" name="Google Shape;230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8" name="Google Shape;2308;p149"/>
          <p:cNvSpPr txBox="1"/>
          <p:nvPr/>
        </p:nvSpPr>
        <p:spPr>
          <a:xfrm rot="-3901113">
            <a:off x="8031402" y="3311011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09" name="Google Shape;2309;p149"/>
          <p:cNvSpPr txBox="1"/>
          <p:nvPr/>
        </p:nvSpPr>
        <p:spPr>
          <a:xfrm rot="-830988">
            <a:off x="6571798" y="4714179"/>
            <a:ext cx="849704" cy="369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0" name="Google Shape;2310;p149"/>
          <p:cNvSpPr txBox="1"/>
          <p:nvPr/>
        </p:nvSpPr>
        <p:spPr>
          <a:xfrm rot="3166683">
            <a:off x="3887150" y="4095631"/>
            <a:ext cx="849556" cy="3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1" name="Google Shape;2311;p149"/>
          <p:cNvSpPr txBox="1"/>
          <p:nvPr/>
        </p:nvSpPr>
        <p:spPr>
          <a:xfrm rot="-1601504">
            <a:off x="4683325" y="146157"/>
            <a:ext cx="849529" cy="369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2" name="Google Shape;2312;p149"/>
          <p:cNvSpPr txBox="1"/>
          <p:nvPr/>
        </p:nvSpPr>
        <p:spPr>
          <a:xfrm rot="3760495">
            <a:off x="7890997" y="1243320"/>
            <a:ext cx="849602" cy="3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31.37%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3" name="Google Shape;2313;p149"/>
          <p:cNvSpPr txBox="1"/>
          <p:nvPr/>
        </p:nvSpPr>
        <p:spPr>
          <a:xfrm>
            <a:off x="7245270" y="31150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83.0%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4" name="Google Shape;2314;p149"/>
          <p:cNvSpPr txBox="1"/>
          <p:nvPr/>
        </p:nvSpPr>
        <p:spPr>
          <a:xfrm>
            <a:off x="6312376" y="81370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5" name="Google Shape;2315;p149"/>
          <p:cNvSpPr txBox="1"/>
          <p:nvPr/>
        </p:nvSpPr>
        <p:spPr>
          <a:xfrm>
            <a:off x="5320463" y="91890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6" name="Google Shape;2316;p149"/>
          <p:cNvSpPr txBox="1"/>
          <p:nvPr/>
        </p:nvSpPr>
        <p:spPr>
          <a:xfrm>
            <a:off x="6052048" y="402489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65.2%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7" name="Google Shape;2317;p149"/>
          <p:cNvSpPr txBox="1"/>
          <p:nvPr/>
        </p:nvSpPr>
        <p:spPr>
          <a:xfrm>
            <a:off x="6853291" y="37188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34.8%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8" name="Google Shape;2318;p149"/>
          <p:cNvSpPr txBox="1"/>
          <p:nvPr/>
        </p:nvSpPr>
        <p:spPr>
          <a:xfrm>
            <a:off x="7478703" y="261982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17.0%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19" name="Google Shape;2319;p149"/>
          <p:cNvSpPr txBox="1"/>
          <p:nvPr/>
        </p:nvSpPr>
        <p:spPr>
          <a:xfrm>
            <a:off x="4493100" y="172229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0" name="Google Shape;2320;p149"/>
          <p:cNvSpPr txBox="1"/>
          <p:nvPr/>
        </p:nvSpPr>
        <p:spPr>
          <a:xfrm>
            <a:off x="6984976" y="12434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51.0%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1" name="Google Shape;2321;p149"/>
          <p:cNvSpPr txBox="1"/>
          <p:nvPr/>
        </p:nvSpPr>
        <p:spPr>
          <a:xfrm>
            <a:off x="5189295" y="38304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2" name="Google Shape;2322;p149"/>
          <p:cNvSpPr txBox="1"/>
          <p:nvPr/>
        </p:nvSpPr>
        <p:spPr>
          <a:xfrm>
            <a:off x="4516689" y="307986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3" name="Google Shape;2323;p149"/>
          <p:cNvSpPr txBox="1"/>
          <p:nvPr/>
        </p:nvSpPr>
        <p:spPr>
          <a:xfrm>
            <a:off x="7354222" y="180950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4" name="Google Shape;2324;p149"/>
          <p:cNvSpPr txBox="1"/>
          <p:nvPr/>
        </p:nvSpPr>
        <p:spPr>
          <a:xfrm>
            <a:off x="7478704" y="216700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12.5%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5" name="Google Shape;2325;p149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49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(2-class) vs SANS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27" name="Google Shape;2327;p149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328" name="Google Shape;2328;p149"/>
          <p:cNvPicPr preferRelativeResize="0"/>
          <p:nvPr/>
        </p:nvPicPr>
        <p:blipFill rotWithShape="1">
          <a:blip r:embed="rId5">
            <a:alphaModFix/>
          </a:blip>
          <a:srcRect b="0" l="3247" r="3953" t="5970"/>
          <a:stretch/>
        </p:blipFill>
        <p:spPr>
          <a:xfrm>
            <a:off x="242488" y="581413"/>
            <a:ext cx="3690051" cy="23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49"/>
          <p:cNvPicPr preferRelativeResize="0"/>
          <p:nvPr/>
        </p:nvPicPr>
        <p:blipFill rotWithShape="1">
          <a:blip r:embed="rId6">
            <a:alphaModFix/>
          </a:blip>
          <a:srcRect b="0" l="3421" r="17918" t="5864"/>
          <a:stretch/>
        </p:blipFill>
        <p:spPr>
          <a:xfrm>
            <a:off x="190298" y="2928950"/>
            <a:ext cx="28784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149"/>
          <p:cNvSpPr txBox="1"/>
          <p:nvPr>
            <p:ph idx="1" type="body"/>
          </p:nvPr>
        </p:nvSpPr>
        <p:spPr>
          <a:xfrm rot="-5400000">
            <a:off x="-790719" y="340891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31" name="Google Shape;2331;p149"/>
          <p:cNvSpPr txBox="1"/>
          <p:nvPr/>
        </p:nvSpPr>
        <p:spPr>
          <a:xfrm>
            <a:off x="3018500" y="4535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332" name="Google Shape;2332;p149"/>
          <p:cNvSpPr txBox="1"/>
          <p:nvPr/>
        </p:nvSpPr>
        <p:spPr>
          <a:xfrm>
            <a:off x="3018488" y="3742602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333" name="Google Shape;2333;p149"/>
          <p:cNvSpPr txBox="1"/>
          <p:nvPr/>
        </p:nvSpPr>
        <p:spPr>
          <a:xfrm>
            <a:off x="3018488" y="4290486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SANS_3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150"/>
          <p:cNvSpPr txBox="1"/>
          <p:nvPr/>
        </p:nvSpPr>
        <p:spPr>
          <a:xfrm rot="-1676992">
            <a:off x="4535096" y="240649"/>
            <a:ext cx="849373" cy="369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68.63%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0" name="Google Shape;2340;p150"/>
          <p:cNvSpPr txBox="1"/>
          <p:nvPr/>
        </p:nvSpPr>
        <p:spPr>
          <a:xfrm rot="1975274">
            <a:off x="7109609" y="361536"/>
            <a:ext cx="849517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4.41%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1" name="Google Shape;2341;p150"/>
          <p:cNvSpPr txBox="1"/>
          <p:nvPr/>
        </p:nvSpPr>
        <p:spPr>
          <a:xfrm rot="3765923">
            <a:off x="7907068" y="1263358"/>
            <a:ext cx="849585" cy="3693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30.06%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2" name="Google Shape;2342;p150"/>
          <p:cNvSpPr txBox="1"/>
          <p:nvPr/>
        </p:nvSpPr>
        <p:spPr>
          <a:xfrm rot="-3901113">
            <a:off x="8031402" y="3311011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3" name="Google Shape;2343;p150"/>
          <p:cNvSpPr txBox="1"/>
          <p:nvPr/>
        </p:nvSpPr>
        <p:spPr>
          <a:xfrm rot="-830988">
            <a:off x="6571798" y="4714179"/>
            <a:ext cx="849704" cy="369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4" name="Google Shape;2344;p150"/>
          <p:cNvSpPr txBox="1"/>
          <p:nvPr/>
        </p:nvSpPr>
        <p:spPr>
          <a:xfrm rot="3166683">
            <a:off x="3887150" y="4095631"/>
            <a:ext cx="849556" cy="3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45" name="Google Shape;2345;p150"/>
          <p:cNvSpPr txBox="1"/>
          <p:nvPr/>
        </p:nvSpPr>
        <p:spPr>
          <a:xfrm>
            <a:off x="6163763" y="7802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28.0%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6" name="Google Shape;2346;p150"/>
          <p:cNvSpPr txBox="1"/>
          <p:nvPr/>
        </p:nvSpPr>
        <p:spPr>
          <a:xfrm>
            <a:off x="7245270" y="31150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79.4%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7" name="Google Shape;2347;p150"/>
          <p:cNvSpPr txBox="1"/>
          <p:nvPr/>
        </p:nvSpPr>
        <p:spPr>
          <a:xfrm>
            <a:off x="7441448" y="261606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20.6%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8" name="Google Shape;2348;p150"/>
          <p:cNvSpPr txBox="1"/>
          <p:nvPr/>
        </p:nvSpPr>
        <p:spPr>
          <a:xfrm>
            <a:off x="5242629" y="95562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49" name="Google Shape;2349;p150"/>
          <p:cNvSpPr txBox="1"/>
          <p:nvPr/>
        </p:nvSpPr>
        <p:spPr>
          <a:xfrm>
            <a:off x="6055667" y="403368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50" name="Google Shape;2350;p150"/>
          <p:cNvSpPr txBox="1"/>
          <p:nvPr/>
        </p:nvSpPr>
        <p:spPr>
          <a:xfrm>
            <a:off x="4498217" y="174408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40.2%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51" name="Google Shape;2351;p150"/>
          <p:cNvSpPr txBox="1"/>
          <p:nvPr/>
        </p:nvSpPr>
        <p:spPr>
          <a:xfrm>
            <a:off x="7755388" y="5272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66.7%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52" name="Google Shape;2352;p150"/>
          <p:cNvSpPr txBox="1"/>
          <p:nvPr/>
        </p:nvSpPr>
        <p:spPr>
          <a:xfrm>
            <a:off x="7273938" y="44029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9.0%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353" name="Google Shape;2353;p150"/>
          <p:cNvCxnSpPr/>
          <p:nvPr/>
        </p:nvCxnSpPr>
        <p:spPr>
          <a:xfrm rot="10800000">
            <a:off x="7020275" y="4293650"/>
            <a:ext cx="291600" cy="25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4" name="Google Shape;2354;p150"/>
          <p:cNvCxnSpPr/>
          <p:nvPr/>
        </p:nvCxnSpPr>
        <p:spPr>
          <a:xfrm flipH="1">
            <a:off x="7128375" y="780350"/>
            <a:ext cx="654000" cy="218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5" name="Google Shape;2355;p150"/>
          <p:cNvSpPr txBox="1"/>
          <p:nvPr/>
        </p:nvSpPr>
        <p:spPr>
          <a:xfrm>
            <a:off x="6639263" y="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33.3%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356" name="Google Shape;2356;p150"/>
          <p:cNvCxnSpPr/>
          <p:nvPr/>
        </p:nvCxnSpPr>
        <p:spPr>
          <a:xfrm>
            <a:off x="6875775" y="298375"/>
            <a:ext cx="109200" cy="625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7" name="Google Shape;2357;p150"/>
          <p:cNvSpPr txBox="1"/>
          <p:nvPr/>
        </p:nvSpPr>
        <p:spPr>
          <a:xfrm>
            <a:off x="6888979" y="369996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58" name="Google Shape;2358;p150"/>
          <p:cNvSpPr txBox="1"/>
          <p:nvPr/>
        </p:nvSpPr>
        <p:spPr>
          <a:xfrm>
            <a:off x="4640076" y="442469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3.3%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359" name="Google Shape;2359;p150"/>
          <p:cNvCxnSpPr/>
          <p:nvPr/>
        </p:nvCxnSpPr>
        <p:spPr>
          <a:xfrm flipH="1" rot="10800000">
            <a:off x="4829925" y="4076125"/>
            <a:ext cx="77400" cy="398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0" name="Google Shape;2360;p150"/>
          <p:cNvSpPr txBox="1"/>
          <p:nvPr/>
        </p:nvSpPr>
        <p:spPr>
          <a:xfrm>
            <a:off x="5145201" y="386271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61" name="Google Shape;2361;p150"/>
          <p:cNvSpPr txBox="1"/>
          <p:nvPr/>
        </p:nvSpPr>
        <p:spPr>
          <a:xfrm>
            <a:off x="7037067" y="132145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53.8%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62" name="Google Shape;2362;p150"/>
          <p:cNvSpPr txBox="1"/>
          <p:nvPr/>
        </p:nvSpPr>
        <p:spPr>
          <a:xfrm>
            <a:off x="4498226" y="308437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59.9%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63" name="Google Shape;2363;p150"/>
          <p:cNvSpPr txBox="1"/>
          <p:nvPr/>
        </p:nvSpPr>
        <p:spPr>
          <a:xfrm>
            <a:off x="7433345" y="215883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15.8%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64" name="Google Shape;2364;p150"/>
          <p:cNvSpPr txBox="1"/>
          <p:nvPr/>
        </p:nvSpPr>
        <p:spPr>
          <a:xfrm>
            <a:off x="7338477" y="184866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65" name="Google Shape;2365;p150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50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CDSS (3-class) vs SANS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367" name="Google Shape;2367;p150"/>
          <p:cNvPicPr preferRelativeResize="0"/>
          <p:nvPr/>
        </p:nvPicPr>
        <p:blipFill rotWithShape="1">
          <a:blip r:embed="rId5">
            <a:alphaModFix/>
          </a:blip>
          <a:srcRect b="0" l="3549" r="0" t="5962"/>
          <a:stretch/>
        </p:blipFill>
        <p:spPr>
          <a:xfrm>
            <a:off x="217650" y="609375"/>
            <a:ext cx="3744451" cy="226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150"/>
          <p:cNvSpPr txBox="1"/>
          <p:nvPr>
            <p:ph idx="1" type="body"/>
          </p:nvPr>
        </p:nvSpPr>
        <p:spPr>
          <a:xfrm rot="-5400000">
            <a:off x="-761698" y="120446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CDSS Composite Score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369" name="Google Shape;2369;p150"/>
          <p:cNvPicPr preferRelativeResize="0"/>
          <p:nvPr/>
        </p:nvPicPr>
        <p:blipFill rotWithShape="1">
          <a:blip r:embed="rId6">
            <a:alphaModFix/>
          </a:blip>
          <a:srcRect b="0" l="3421" r="17918" t="5864"/>
          <a:stretch/>
        </p:blipFill>
        <p:spPr>
          <a:xfrm>
            <a:off x="190298" y="2928950"/>
            <a:ext cx="28784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0" name="Google Shape;2370;p150"/>
          <p:cNvSpPr txBox="1"/>
          <p:nvPr>
            <p:ph idx="1" type="body"/>
          </p:nvPr>
        </p:nvSpPr>
        <p:spPr>
          <a:xfrm rot="-5400000">
            <a:off x="-790719" y="340891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71" name="Google Shape;2371;p150"/>
          <p:cNvSpPr txBox="1"/>
          <p:nvPr/>
        </p:nvSpPr>
        <p:spPr>
          <a:xfrm>
            <a:off x="3018500" y="4535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372" name="Google Shape;2372;p150"/>
          <p:cNvSpPr txBox="1"/>
          <p:nvPr/>
        </p:nvSpPr>
        <p:spPr>
          <a:xfrm>
            <a:off x="3018488" y="3742602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373" name="Google Shape;2373;p150"/>
          <p:cNvSpPr txBox="1"/>
          <p:nvPr/>
        </p:nvSpPr>
        <p:spPr>
          <a:xfrm>
            <a:off x="3018488" y="4290486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SANS_3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Google Shape;237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9" name="Google Shape;2379;p151"/>
          <p:cNvSpPr txBox="1"/>
          <p:nvPr/>
        </p:nvSpPr>
        <p:spPr>
          <a:xfrm rot="-3516988">
            <a:off x="7924284" y="3523324"/>
            <a:ext cx="849713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28.62%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0" name="Google Shape;2380;p151"/>
          <p:cNvSpPr txBox="1"/>
          <p:nvPr/>
        </p:nvSpPr>
        <p:spPr>
          <a:xfrm rot="1709555">
            <a:off x="4730179" y="4658229"/>
            <a:ext cx="849605" cy="3694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71.38%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1" name="Google Shape;2381;p151"/>
          <p:cNvSpPr txBox="1"/>
          <p:nvPr/>
        </p:nvSpPr>
        <p:spPr>
          <a:xfrm rot="-1692702">
            <a:off x="4623540" y="184758"/>
            <a:ext cx="849744" cy="3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67.16%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2" name="Google Shape;2382;p151"/>
          <p:cNvSpPr txBox="1"/>
          <p:nvPr/>
        </p:nvSpPr>
        <p:spPr>
          <a:xfrm rot="3511580">
            <a:off x="7847050" y="1170031"/>
            <a:ext cx="849826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38.24%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3" name="Google Shape;2383;p151"/>
          <p:cNvSpPr txBox="1"/>
          <p:nvPr/>
        </p:nvSpPr>
        <p:spPr>
          <a:xfrm>
            <a:off x="7397897" y="205177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32.3%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4" name="Google Shape;2384;p151"/>
          <p:cNvSpPr txBox="1"/>
          <p:nvPr/>
        </p:nvSpPr>
        <p:spPr>
          <a:xfrm>
            <a:off x="7418928" y="276353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36.5%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5" name="Google Shape;2385;p151"/>
          <p:cNvSpPr txBox="1"/>
          <p:nvPr/>
        </p:nvSpPr>
        <p:spPr>
          <a:xfrm>
            <a:off x="4818675" y="13583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72.4%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6" name="Google Shape;2386;p151"/>
          <p:cNvSpPr txBox="1"/>
          <p:nvPr/>
        </p:nvSpPr>
        <p:spPr>
          <a:xfrm>
            <a:off x="4816151" y="335352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68.6%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7" name="Google Shape;2387;p151"/>
          <p:cNvSpPr txBox="1"/>
          <p:nvPr/>
        </p:nvSpPr>
        <p:spPr>
          <a:xfrm>
            <a:off x="6256947" y="89607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8" name="Google Shape;2388;p151"/>
          <p:cNvSpPr txBox="1"/>
          <p:nvPr/>
        </p:nvSpPr>
        <p:spPr>
          <a:xfrm>
            <a:off x="6964941" y="140556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67.7%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9" name="Google Shape;2389;p151"/>
          <p:cNvSpPr txBox="1"/>
          <p:nvPr/>
        </p:nvSpPr>
        <p:spPr>
          <a:xfrm>
            <a:off x="7064050" y="329624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63.5%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90" name="Google Shape;2390;p151"/>
          <p:cNvSpPr txBox="1"/>
          <p:nvPr/>
        </p:nvSpPr>
        <p:spPr>
          <a:xfrm>
            <a:off x="6292341" y="3837948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91" name="Google Shape;2391;p151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51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 </a:t>
            </a: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(2-class) vs SANS (2-class)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393" name="Google Shape;2393;p151"/>
          <p:cNvPicPr preferRelativeResize="0"/>
          <p:nvPr/>
        </p:nvPicPr>
        <p:blipFill rotWithShape="1">
          <a:blip r:embed="rId5">
            <a:alphaModFix/>
          </a:blip>
          <a:srcRect b="0" l="0" r="1263" t="6032"/>
          <a:stretch/>
        </p:blipFill>
        <p:spPr>
          <a:xfrm>
            <a:off x="0" y="580649"/>
            <a:ext cx="3997662" cy="2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151"/>
          <p:cNvPicPr preferRelativeResize="0"/>
          <p:nvPr/>
        </p:nvPicPr>
        <p:blipFill rotWithShape="1">
          <a:blip r:embed="rId6">
            <a:alphaModFix/>
          </a:blip>
          <a:srcRect b="0" l="3372" r="18380" t="6129"/>
          <a:stretch/>
        </p:blipFill>
        <p:spPr>
          <a:xfrm>
            <a:off x="311950" y="2946975"/>
            <a:ext cx="2800274" cy="21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151"/>
          <p:cNvSpPr txBox="1"/>
          <p:nvPr>
            <p:ph idx="1" type="body"/>
          </p:nvPr>
        </p:nvSpPr>
        <p:spPr>
          <a:xfrm rot="-5400000">
            <a:off x="-761698" y="3579194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96" name="Google Shape;2396;p151"/>
          <p:cNvSpPr txBox="1"/>
          <p:nvPr/>
        </p:nvSpPr>
        <p:spPr>
          <a:xfrm>
            <a:off x="3018500" y="3708275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397" name="Google Shape;2397;p151"/>
          <p:cNvSpPr txBox="1"/>
          <p:nvPr/>
        </p:nvSpPr>
        <p:spPr>
          <a:xfrm>
            <a:off x="3018488" y="4289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SANS_2</a:t>
            </a:r>
            <a:endParaRPr sz="12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52"/>
          <p:cNvSpPr txBox="1"/>
          <p:nvPr/>
        </p:nvSpPr>
        <p:spPr>
          <a:xfrm rot="-3901113">
            <a:off x="8031402" y="3311011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4" name="Google Shape;2404;p152"/>
          <p:cNvSpPr txBox="1"/>
          <p:nvPr/>
        </p:nvSpPr>
        <p:spPr>
          <a:xfrm rot="-830988">
            <a:off x="6571798" y="4714179"/>
            <a:ext cx="849704" cy="369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5" name="Google Shape;2405;p152"/>
          <p:cNvSpPr txBox="1"/>
          <p:nvPr/>
        </p:nvSpPr>
        <p:spPr>
          <a:xfrm rot="3166683">
            <a:off x="3887150" y="4095631"/>
            <a:ext cx="849556" cy="3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6" name="Google Shape;2406;p152"/>
          <p:cNvSpPr txBox="1"/>
          <p:nvPr/>
        </p:nvSpPr>
        <p:spPr>
          <a:xfrm rot="-1692702">
            <a:off x="4623540" y="184758"/>
            <a:ext cx="849744" cy="369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67.16%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7" name="Google Shape;2407;p152"/>
          <p:cNvSpPr txBox="1"/>
          <p:nvPr/>
        </p:nvSpPr>
        <p:spPr>
          <a:xfrm rot="3511580">
            <a:off x="7847050" y="1170031"/>
            <a:ext cx="849826" cy="369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38.24%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08" name="Google Shape;2408;p152"/>
          <p:cNvSpPr txBox="1"/>
          <p:nvPr/>
        </p:nvSpPr>
        <p:spPr>
          <a:xfrm>
            <a:off x="6954476" y="121732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49.8%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09" name="Google Shape;2409;p152"/>
          <p:cNvSpPr txBox="1"/>
          <p:nvPr/>
        </p:nvSpPr>
        <p:spPr>
          <a:xfrm>
            <a:off x="5160379" y="388816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37.2%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0" name="Google Shape;2410;p152"/>
          <p:cNvSpPr txBox="1"/>
          <p:nvPr/>
        </p:nvSpPr>
        <p:spPr>
          <a:xfrm>
            <a:off x="7318276" y="177808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1" name="Google Shape;2411;p152"/>
          <p:cNvSpPr txBox="1"/>
          <p:nvPr/>
        </p:nvSpPr>
        <p:spPr>
          <a:xfrm>
            <a:off x="6860099" y="373609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35.3%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2" name="Google Shape;2412;p152"/>
          <p:cNvSpPr txBox="1"/>
          <p:nvPr/>
        </p:nvSpPr>
        <p:spPr>
          <a:xfrm>
            <a:off x="6045628" y="395894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64.7%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3" name="Google Shape;2413;p152"/>
          <p:cNvSpPr txBox="1"/>
          <p:nvPr/>
        </p:nvSpPr>
        <p:spPr>
          <a:xfrm>
            <a:off x="7450124" y="214398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14.9%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4" name="Google Shape;2414;p152"/>
          <p:cNvSpPr txBox="1"/>
          <p:nvPr/>
        </p:nvSpPr>
        <p:spPr>
          <a:xfrm>
            <a:off x="4551312" y="306140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62.8%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5" name="Google Shape;2415;p152"/>
          <p:cNvSpPr txBox="1"/>
          <p:nvPr/>
        </p:nvSpPr>
        <p:spPr>
          <a:xfrm>
            <a:off x="5325840" y="97336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6" name="Google Shape;2416;p152"/>
          <p:cNvSpPr txBox="1"/>
          <p:nvPr/>
        </p:nvSpPr>
        <p:spPr>
          <a:xfrm>
            <a:off x="6258271" y="87162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27.1%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7" name="Google Shape;2417;p152"/>
          <p:cNvSpPr txBox="1"/>
          <p:nvPr/>
        </p:nvSpPr>
        <p:spPr>
          <a:xfrm>
            <a:off x="7243459" y="311209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78.7%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8" name="Google Shape;2418;p152"/>
          <p:cNvSpPr txBox="1"/>
          <p:nvPr/>
        </p:nvSpPr>
        <p:spPr>
          <a:xfrm>
            <a:off x="4511365" y="170078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41.2%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19" name="Google Shape;2419;p152"/>
          <p:cNvSpPr txBox="1"/>
          <p:nvPr/>
        </p:nvSpPr>
        <p:spPr>
          <a:xfrm>
            <a:off x="7472200" y="261551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21.3%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20" name="Google Shape;2420;p152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5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 (2-class) vs SANS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22" name="Google Shape;2422;p152"/>
          <p:cNvPicPr preferRelativeResize="0"/>
          <p:nvPr/>
        </p:nvPicPr>
        <p:blipFill rotWithShape="1">
          <a:blip r:embed="rId5">
            <a:alphaModFix/>
          </a:blip>
          <a:srcRect b="0" l="0" r="1263" t="6032"/>
          <a:stretch/>
        </p:blipFill>
        <p:spPr>
          <a:xfrm>
            <a:off x="0" y="580649"/>
            <a:ext cx="3997662" cy="20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3" name="Google Shape;2423;p152"/>
          <p:cNvPicPr preferRelativeResize="0"/>
          <p:nvPr/>
        </p:nvPicPr>
        <p:blipFill rotWithShape="1">
          <a:blip r:embed="rId6">
            <a:alphaModFix/>
          </a:blip>
          <a:srcRect b="0" l="3421" r="17918" t="5864"/>
          <a:stretch/>
        </p:blipFill>
        <p:spPr>
          <a:xfrm>
            <a:off x="190298" y="2928950"/>
            <a:ext cx="28784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152"/>
          <p:cNvSpPr txBox="1"/>
          <p:nvPr>
            <p:ph idx="1" type="body"/>
          </p:nvPr>
        </p:nvSpPr>
        <p:spPr>
          <a:xfrm rot="-5400000">
            <a:off x="-790719" y="340891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25" name="Google Shape;2425;p152"/>
          <p:cNvSpPr txBox="1"/>
          <p:nvPr/>
        </p:nvSpPr>
        <p:spPr>
          <a:xfrm>
            <a:off x="3018500" y="4535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426" name="Google Shape;2426;p152"/>
          <p:cNvSpPr txBox="1"/>
          <p:nvPr/>
        </p:nvSpPr>
        <p:spPr>
          <a:xfrm>
            <a:off x="3018488" y="3742602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427" name="Google Shape;2427;p152"/>
          <p:cNvSpPr txBox="1"/>
          <p:nvPr/>
        </p:nvSpPr>
        <p:spPr>
          <a:xfrm>
            <a:off x="3018488" y="4290486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SANS_3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99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6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08" name="Google Shape;1508;p99"/>
          <p:cNvSpPr txBox="1"/>
          <p:nvPr/>
        </p:nvSpPr>
        <p:spPr>
          <a:xfrm>
            <a:off x="5308600" y="136850"/>
            <a:ext cx="3835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</a:t>
            </a:r>
            <a:endParaRPr sz="4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09" name="Google Shape;1509;p99"/>
          <p:cNvSpPr txBox="1"/>
          <p:nvPr/>
        </p:nvSpPr>
        <p:spPr>
          <a:xfrm>
            <a:off x="60650" y="228600"/>
            <a:ext cx="5024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LCGA2: 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20853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80% Class 2: 20%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10" name="Google Shape;151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50750"/>
            <a:ext cx="3832225" cy="2370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225" y="1549500"/>
            <a:ext cx="4642514" cy="28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Google Shape;243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763" y="0"/>
            <a:ext cx="7988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153"/>
          <p:cNvSpPr txBox="1"/>
          <p:nvPr/>
        </p:nvSpPr>
        <p:spPr>
          <a:xfrm rot="-3901113">
            <a:off x="8031402" y="3311011"/>
            <a:ext cx="849583" cy="369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22.64%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4" name="Google Shape;2434;p153"/>
          <p:cNvSpPr txBox="1"/>
          <p:nvPr/>
        </p:nvSpPr>
        <p:spPr>
          <a:xfrm rot="-830988">
            <a:off x="6571798" y="4714179"/>
            <a:ext cx="849704" cy="369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32.70%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5" name="Google Shape;2435;p153"/>
          <p:cNvSpPr txBox="1"/>
          <p:nvPr/>
        </p:nvSpPr>
        <p:spPr>
          <a:xfrm rot="3166683">
            <a:off x="3887150" y="4095631"/>
            <a:ext cx="849556" cy="3693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44.65%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6" name="Google Shape;2436;p153"/>
          <p:cNvSpPr txBox="1"/>
          <p:nvPr/>
        </p:nvSpPr>
        <p:spPr>
          <a:xfrm rot="-5116803">
            <a:off x="3296794" y="1978045"/>
            <a:ext cx="849481" cy="3693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2.29%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7" name="Google Shape;2437;p153"/>
          <p:cNvSpPr txBox="1"/>
          <p:nvPr/>
        </p:nvSpPr>
        <p:spPr>
          <a:xfrm rot="-1578161">
            <a:off x="4747810" y="149365"/>
            <a:ext cx="849670" cy="369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65.85%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8" name="Google Shape;2438;p153"/>
          <p:cNvSpPr txBox="1"/>
          <p:nvPr/>
        </p:nvSpPr>
        <p:spPr>
          <a:xfrm rot="3495758">
            <a:off x="7888874" y="1205408"/>
            <a:ext cx="849767" cy="369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31.86%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39" name="Google Shape;2439;p153"/>
          <p:cNvSpPr txBox="1"/>
          <p:nvPr/>
        </p:nvSpPr>
        <p:spPr>
          <a:xfrm>
            <a:off x="3273355" y="283216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1.1%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40" name="Google Shape;2440;p153"/>
          <p:cNvSpPr txBox="1"/>
          <p:nvPr/>
        </p:nvSpPr>
        <p:spPr>
          <a:xfrm>
            <a:off x="5502371" y="4774204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5.5%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441" name="Google Shape;2441;p153"/>
          <p:cNvCxnSpPr>
            <a:stCxn id="2439" idx="3"/>
          </p:cNvCxnSpPr>
          <p:nvPr/>
        </p:nvCxnSpPr>
        <p:spPr>
          <a:xfrm flipH="1" rot="10800000">
            <a:off x="3945955" y="2761219"/>
            <a:ext cx="287100" cy="255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2" name="Google Shape;2442;p153"/>
          <p:cNvCxnSpPr>
            <a:stCxn id="2440" idx="0"/>
          </p:cNvCxnSpPr>
          <p:nvPr/>
        </p:nvCxnSpPr>
        <p:spPr>
          <a:xfrm flipH="1" rot="10800000">
            <a:off x="5838671" y="4470604"/>
            <a:ext cx="12900" cy="303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3" name="Google Shape;2443;p153"/>
          <p:cNvSpPr txBox="1"/>
          <p:nvPr/>
        </p:nvSpPr>
        <p:spPr>
          <a:xfrm>
            <a:off x="3474900" y="155037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78.6%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444" name="Google Shape;2444;p153"/>
          <p:cNvCxnSpPr>
            <a:stCxn id="2443" idx="2"/>
          </p:cNvCxnSpPr>
          <p:nvPr/>
        </p:nvCxnSpPr>
        <p:spPr>
          <a:xfrm>
            <a:off x="3811200" y="1919675"/>
            <a:ext cx="471300" cy="41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5" name="Google Shape;2445;p153"/>
          <p:cNvSpPr txBox="1"/>
          <p:nvPr/>
        </p:nvSpPr>
        <p:spPr>
          <a:xfrm>
            <a:off x="3316159" y="2527077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21.4%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2446" name="Google Shape;2446;p153"/>
          <p:cNvCxnSpPr>
            <a:stCxn id="2445" idx="3"/>
          </p:cNvCxnSpPr>
          <p:nvPr/>
        </p:nvCxnSpPr>
        <p:spPr>
          <a:xfrm flipH="1" rot="10800000">
            <a:off x="3988759" y="2387427"/>
            <a:ext cx="226500" cy="32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7" name="Google Shape;2447;p153"/>
          <p:cNvSpPr txBox="1"/>
          <p:nvPr/>
        </p:nvSpPr>
        <p:spPr>
          <a:xfrm>
            <a:off x="6151968" y="399588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63.7%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48" name="Google Shape;2448;p153"/>
          <p:cNvSpPr txBox="1"/>
          <p:nvPr/>
        </p:nvSpPr>
        <p:spPr>
          <a:xfrm>
            <a:off x="5396006" y="86871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49" name="Google Shape;2449;p153"/>
          <p:cNvSpPr txBox="1"/>
          <p:nvPr/>
        </p:nvSpPr>
        <p:spPr>
          <a:xfrm>
            <a:off x="6326993" y="86871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26.9%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0" name="Google Shape;2450;p153"/>
          <p:cNvSpPr txBox="1"/>
          <p:nvPr/>
        </p:nvSpPr>
        <p:spPr>
          <a:xfrm>
            <a:off x="7234389" y="3107109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76.6%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1" name="Google Shape;2451;p153"/>
          <p:cNvSpPr txBox="1"/>
          <p:nvPr/>
        </p:nvSpPr>
        <p:spPr>
          <a:xfrm>
            <a:off x="7417870" y="262179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23.4%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2" name="Google Shape;2452;p153"/>
          <p:cNvSpPr txBox="1"/>
          <p:nvPr/>
        </p:nvSpPr>
        <p:spPr>
          <a:xfrm>
            <a:off x="4545675" y="1597573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41.3%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3" name="Google Shape;2453;p153"/>
          <p:cNvSpPr txBox="1"/>
          <p:nvPr/>
        </p:nvSpPr>
        <p:spPr>
          <a:xfrm>
            <a:off x="6845143" y="3712515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30.8%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4" name="Google Shape;2454;p153"/>
          <p:cNvSpPr txBox="1"/>
          <p:nvPr/>
        </p:nvSpPr>
        <p:spPr>
          <a:xfrm>
            <a:off x="6956839" y="129583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51.3%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5" name="Google Shape;2455;p153"/>
          <p:cNvSpPr txBox="1"/>
          <p:nvPr/>
        </p:nvSpPr>
        <p:spPr>
          <a:xfrm>
            <a:off x="5168471" y="3894546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37.2%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6" name="Google Shape;2456;p153"/>
          <p:cNvSpPr txBox="1"/>
          <p:nvPr/>
        </p:nvSpPr>
        <p:spPr>
          <a:xfrm>
            <a:off x="7345189" y="1818512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31.8%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7" name="Google Shape;2457;p153"/>
          <p:cNvSpPr txBox="1"/>
          <p:nvPr/>
        </p:nvSpPr>
        <p:spPr>
          <a:xfrm>
            <a:off x="7438604" y="2128730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16.9%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8" name="Google Shape;2458;p153"/>
          <p:cNvSpPr txBox="1"/>
          <p:nvPr/>
        </p:nvSpPr>
        <p:spPr>
          <a:xfrm>
            <a:off x="4462119" y="3095301"/>
            <a:ext cx="67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61.7%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59" name="Google Shape;2459;p153">
            <a:hlinkClick action="ppaction://hlinksldjump" r:id="rId4"/>
          </p:cNvPr>
          <p:cNvSpPr/>
          <p:nvPr/>
        </p:nvSpPr>
        <p:spPr>
          <a:xfrm>
            <a:off x="6584100" y="4577100"/>
            <a:ext cx="25599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53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LV1 (3-class) vs SANS (3-class)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61" name="Google Shape;2461;p153"/>
          <p:cNvPicPr preferRelativeResize="0"/>
          <p:nvPr/>
        </p:nvPicPr>
        <p:blipFill rotWithShape="1">
          <a:blip r:embed="rId5">
            <a:alphaModFix/>
          </a:blip>
          <a:srcRect b="0" l="0" r="1234" t="0"/>
          <a:stretch/>
        </p:blipFill>
        <p:spPr>
          <a:xfrm>
            <a:off x="0" y="579252"/>
            <a:ext cx="3507975" cy="1958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153"/>
          <p:cNvPicPr preferRelativeResize="0"/>
          <p:nvPr/>
        </p:nvPicPr>
        <p:blipFill rotWithShape="1">
          <a:blip r:embed="rId6">
            <a:alphaModFix/>
          </a:blip>
          <a:srcRect b="0" l="3421" r="17918" t="5864"/>
          <a:stretch/>
        </p:blipFill>
        <p:spPr>
          <a:xfrm>
            <a:off x="190298" y="2928950"/>
            <a:ext cx="2878401" cy="2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3" name="Google Shape;2463;p153"/>
          <p:cNvSpPr txBox="1"/>
          <p:nvPr>
            <p:ph idx="1" type="body"/>
          </p:nvPr>
        </p:nvSpPr>
        <p:spPr>
          <a:xfrm rot="-5400000">
            <a:off x="-790719" y="3408919"/>
            <a:ext cx="1809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SANS Composite Score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64" name="Google Shape;2464;p153"/>
          <p:cNvSpPr txBox="1"/>
          <p:nvPr/>
        </p:nvSpPr>
        <p:spPr>
          <a:xfrm>
            <a:off x="3018500" y="4535300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A351A"/>
                </a:solidFill>
              </a:rPr>
              <a:t>SANS_1</a:t>
            </a:r>
            <a:endParaRPr sz="1200">
              <a:solidFill>
                <a:srgbClr val="BA351A"/>
              </a:solidFill>
            </a:endParaRPr>
          </a:p>
        </p:txBody>
      </p:sp>
      <p:sp>
        <p:nvSpPr>
          <p:cNvPr id="2465" name="Google Shape;2465;p153"/>
          <p:cNvSpPr txBox="1"/>
          <p:nvPr/>
        </p:nvSpPr>
        <p:spPr>
          <a:xfrm>
            <a:off x="3018488" y="3742602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SANS_2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2466" name="Google Shape;2466;p153"/>
          <p:cNvSpPr txBox="1"/>
          <p:nvPr/>
        </p:nvSpPr>
        <p:spPr>
          <a:xfrm>
            <a:off x="3018488" y="4290486"/>
            <a:ext cx="1479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SANS_3</a:t>
            </a:r>
            <a:endParaRPr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00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7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17" name="Google Shape;1517;p100"/>
          <p:cNvSpPr txBox="1"/>
          <p:nvPr/>
        </p:nvSpPr>
        <p:spPr>
          <a:xfrm>
            <a:off x="5308600" y="136850"/>
            <a:ext cx="3835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</a:t>
            </a:r>
            <a:endParaRPr sz="4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18" name="Google Shape;1518;p100"/>
          <p:cNvSpPr txBox="1"/>
          <p:nvPr/>
        </p:nvSpPr>
        <p:spPr>
          <a:xfrm>
            <a:off x="60650" y="228600"/>
            <a:ext cx="50244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LCGA2: 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20853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80% Class 2: 20%</a:t>
            </a:r>
            <a:endParaRPr sz="24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19" name="Google Shape;1519;p100"/>
          <p:cNvSpPr txBox="1"/>
          <p:nvPr/>
        </p:nvSpPr>
        <p:spPr>
          <a:xfrm>
            <a:off x="60650" y="2125425"/>
            <a:ext cx="42012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Imaging data: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106 (84%)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21 (16%)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20" name="Google Shape;152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25" y="1549500"/>
            <a:ext cx="4642514" cy="28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01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8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26" name="Google Shape;1526;p101"/>
          <p:cNvSpPr txBox="1"/>
          <p:nvPr/>
        </p:nvSpPr>
        <p:spPr>
          <a:xfrm>
            <a:off x="5308600" y="136850"/>
            <a:ext cx="3835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</a:t>
            </a:r>
            <a:endParaRPr sz="4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27" name="Google Shape;1527;p101"/>
          <p:cNvSpPr txBox="1"/>
          <p:nvPr/>
        </p:nvSpPr>
        <p:spPr>
          <a:xfrm>
            <a:off x="75300" y="228600"/>
            <a:ext cx="60048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LCGA3: 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20744 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76% Class 2: 4% Class 3: 20%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28" name="Google Shape;15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0" y="1736787"/>
            <a:ext cx="3968287" cy="2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87" y="1549500"/>
            <a:ext cx="4642514" cy="28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2"/>
          <p:cNvSpPr txBox="1"/>
          <p:nvPr/>
        </p:nvSpPr>
        <p:spPr>
          <a:xfrm>
            <a:off x="8709450" y="4573025"/>
            <a:ext cx="3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3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9</a:t>
            </a:r>
            <a:endParaRPr sz="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35" name="Google Shape;1535;p102"/>
          <p:cNvSpPr txBox="1"/>
          <p:nvPr/>
        </p:nvSpPr>
        <p:spPr>
          <a:xfrm>
            <a:off x="5308600" y="136850"/>
            <a:ext cx="38355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LCGA - Total CDSS</a:t>
            </a:r>
            <a:endParaRPr sz="41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36" name="Google Shape;1536;p102"/>
          <p:cNvSpPr txBox="1"/>
          <p:nvPr/>
        </p:nvSpPr>
        <p:spPr>
          <a:xfrm>
            <a:off x="75300" y="228600"/>
            <a:ext cx="60048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LCGA3: 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BIC: 20744 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76% Class 2: 4% Class 3: 20%</a:t>
            </a:r>
            <a:endParaRPr sz="2300">
              <a:solidFill>
                <a:schemeClr val="lt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1537" name="Google Shape;1537;p102"/>
          <p:cNvSpPr txBox="1"/>
          <p:nvPr/>
        </p:nvSpPr>
        <p:spPr>
          <a:xfrm>
            <a:off x="258950" y="1895475"/>
            <a:ext cx="4143000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I</a:t>
            </a:r>
            <a:r>
              <a:rPr b="1"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maging data: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1: 100 (79%)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2: 2 (1%)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Class 3: 25</a:t>
            </a:r>
            <a:r>
              <a:rPr lang="en" sz="2200">
                <a:solidFill>
                  <a:schemeClr val="lt2"/>
                </a:solidFill>
                <a:latin typeface="Gowun Batang"/>
                <a:ea typeface="Gowun Batang"/>
                <a:cs typeface="Gowun Batang"/>
                <a:sym typeface="Gowun Batang"/>
              </a:rPr>
              <a:t> (20%)</a:t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1538" name="Google Shape;15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87" y="1549500"/>
            <a:ext cx="4642514" cy="28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OARD MEETING">
  <a:themeElements>
    <a:clrScheme name="Simple Light">
      <a:dk1>
        <a:srgbClr val="E1DCD8"/>
      </a:dk1>
      <a:lt1>
        <a:srgbClr val="032C3C"/>
      </a:lt1>
      <a:dk2>
        <a:srgbClr val="381819"/>
      </a:dk2>
      <a:lt2>
        <a:srgbClr val="EAEAEA"/>
      </a:lt2>
      <a:accent1>
        <a:srgbClr val="BA351A"/>
      </a:accent1>
      <a:accent2>
        <a:srgbClr val="6B2A2D"/>
      </a:accent2>
      <a:accent3>
        <a:srgbClr val="E7D5A6"/>
      </a:accent3>
      <a:accent4>
        <a:srgbClr val="7EDA9C"/>
      </a:accent4>
      <a:accent5>
        <a:srgbClr val="90B3EC"/>
      </a:accent5>
      <a:accent6>
        <a:srgbClr val="E6C5B8"/>
      </a:accent6>
      <a:hlink>
        <a:srgbClr val="9E9E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